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0" r:id="rId1"/>
    <p:sldMasterId id="2147483732" r:id="rId2"/>
    <p:sldMasterId id="2147483770" r:id="rId3"/>
  </p:sldMasterIdLst>
  <p:notesMasterIdLst>
    <p:notesMasterId r:id="rId35"/>
  </p:notesMasterIdLst>
  <p:sldIdLst>
    <p:sldId id="256" r:id="rId4"/>
    <p:sldId id="325" r:id="rId5"/>
    <p:sldId id="297" r:id="rId6"/>
    <p:sldId id="296" r:id="rId7"/>
    <p:sldId id="260" r:id="rId8"/>
    <p:sldId id="338" r:id="rId9"/>
    <p:sldId id="337" r:id="rId10"/>
    <p:sldId id="264" r:id="rId11"/>
    <p:sldId id="326" r:id="rId12"/>
    <p:sldId id="327" r:id="rId13"/>
    <p:sldId id="328" r:id="rId14"/>
    <p:sldId id="329" r:id="rId15"/>
    <p:sldId id="330" r:id="rId16"/>
    <p:sldId id="331" r:id="rId17"/>
    <p:sldId id="332" r:id="rId18"/>
    <p:sldId id="348" r:id="rId19"/>
    <p:sldId id="349" r:id="rId20"/>
    <p:sldId id="341" r:id="rId21"/>
    <p:sldId id="342" r:id="rId22"/>
    <p:sldId id="343" r:id="rId23"/>
    <p:sldId id="344" r:id="rId24"/>
    <p:sldId id="345" r:id="rId25"/>
    <p:sldId id="346" r:id="rId26"/>
    <p:sldId id="347" r:id="rId27"/>
    <p:sldId id="294" r:id="rId28"/>
    <p:sldId id="293" r:id="rId29"/>
    <p:sldId id="336" r:id="rId30"/>
    <p:sldId id="335" r:id="rId31"/>
    <p:sldId id="285" r:id="rId32"/>
    <p:sldId id="299" r:id="rId33"/>
    <p:sldId id="287" r:id="rId34"/>
  </p:sldIdLst>
  <p:sldSz cx="12192000" cy="6858000"/>
  <p:notesSz cx="6805613" cy="9944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18">
          <p15:clr>
            <a:srgbClr val="A4A3A4"/>
          </p15:clr>
        </p15:guide>
        <p15:guide id="2" orient="horz" pos="2160">
          <p15:clr>
            <a:srgbClr val="A4A3A4"/>
          </p15:clr>
        </p15:guide>
        <p15:guide id="3" orient="horz" pos="1036">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6" roundtripDataSignature="AMtx7mhqrWIFSc0FBTsHKqTYpBML7iy2v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9C10F-2E41-A040-2E53-F99D5F5A6020}" name="Bakkers, Ellen" initials="BE" userId="S::ellen.bakkers@duo.nl::b323713a-9409-4c39-8b4c-ff46f6a44f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Wolters, Martijn" initials="MT" lastIdx="24" clrIdx="0"/>
  <p:cmAuthor id="1" name="Koster, Laura" initials="L.K." lastIdx="5" clrIdx="1"/>
  <p:cmAuthor id="2" name="Holt, Gé van 't" initials="HGv'" lastIdx="1" clrIdx="2">
    <p:extLst>
      <p:ext uri="{19B8F6BF-5375-455C-9EA6-DF929625EA0E}">
        <p15:presenceInfo xmlns:p15="http://schemas.microsoft.com/office/powerpoint/2012/main" userId="S::ge.vantholt@duo.nl::91e7a4df-e9a7-4ab1-9f89-44d0d8da66fc" providerId="AD"/>
      </p:ext>
    </p:extLst>
  </p:cmAuthor>
  <p:cmAuthor id="3" name="Ellen" initials="E" lastIdx="39" clrIdx="3">
    <p:extLst>
      <p:ext uri="{19B8F6BF-5375-455C-9EA6-DF929625EA0E}">
        <p15:presenceInfo xmlns:p15="http://schemas.microsoft.com/office/powerpoint/2012/main" userId="S::ellen.bakkers@duo.nl::b323713a-9409-4c39-8b4c-ff46f6a44f29" providerId="AD"/>
      </p:ext>
    </p:extLst>
  </p:cmAuthor>
  <p:cmAuthor id="4" name="Houten, Else van" initials="HEv" lastIdx="9" clrIdx="4">
    <p:extLst>
      <p:ext uri="{19B8F6BF-5375-455C-9EA6-DF929625EA0E}">
        <p15:presenceInfo xmlns:p15="http://schemas.microsoft.com/office/powerpoint/2012/main" userId="S::else.vanhouten@duo.nl::962d0fed-1481-42db-96a8-40b51988c436" providerId="AD"/>
      </p:ext>
    </p:extLst>
  </p:cmAuthor>
  <p:cmAuthor id="5" name="Microsoft Office User" initials="Office" lastIdx="7" clrIdx="5">
    <p:extLst>
      <p:ext uri="{19B8F6BF-5375-455C-9EA6-DF929625EA0E}">
        <p15:presenceInfo xmlns:p15="http://schemas.microsoft.com/office/powerpoint/2012/main" userId="Microsoft Office User" providerId="None"/>
      </p:ext>
    </p:extLst>
  </p:cmAuthor>
  <p:cmAuthor id="6" name="Marco Theunissen" initials="MT" lastIdx="4" clrIdx="6">
    <p:extLst>
      <p:ext uri="{19B8F6BF-5375-455C-9EA6-DF929625EA0E}">
        <p15:presenceInfo xmlns:p15="http://schemas.microsoft.com/office/powerpoint/2012/main" userId="Marco Theunis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689B"/>
    <a:srgbClr val="1DC4FF"/>
    <a:srgbClr val="8FDAFF"/>
    <a:srgbClr val="81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D575A7-5CFF-49FA-827E-3EC697446D34}">
  <a:tblStyle styleId="{B2D575A7-5CFF-49FA-827E-3EC697446D34}"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EBE6"/>
          </a:solidFill>
        </a:fill>
      </a:tcStyle>
    </a:wholeTbl>
    <a:band1H>
      <a:tcTxStyle/>
      <a:tcStyle>
        <a:tcBdr/>
        <a:fill>
          <a:solidFill>
            <a:srgbClr val="F4D4CA"/>
          </a:solidFill>
        </a:fill>
      </a:tcStyle>
    </a:band1H>
    <a:band2H>
      <a:tcTxStyle/>
      <a:tcStyle>
        <a:tcBdr/>
      </a:tcStyle>
    </a:band2H>
    <a:band1V>
      <a:tcTxStyle/>
      <a:tcStyle>
        <a:tcBdr/>
        <a:fill>
          <a:solidFill>
            <a:srgbClr val="F4D4CA"/>
          </a:solidFill>
        </a:fill>
      </a:tcStyle>
    </a:band1V>
    <a:band2V>
      <a:tcTxStyle/>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6" autoAdjust="0"/>
    <p:restoredTop sz="67244" autoAdjust="0"/>
  </p:normalViewPr>
  <p:slideViewPr>
    <p:cSldViewPr snapToGrid="0">
      <p:cViewPr varScale="1">
        <p:scale>
          <a:sx n="76" d="100"/>
          <a:sy n="76" d="100"/>
        </p:scale>
        <p:origin x="978" y="96"/>
      </p:cViewPr>
      <p:guideLst>
        <p:guide pos="518"/>
        <p:guide orient="horz" pos="2160"/>
        <p:guide orient="horz" pos="1036"/>
      </p:guideLst>
    </p:cSldViewPr>
  </p:slideViewPr>
  <p:outlineViewPr>
    <p:cViewPr>
      <p:scale>
        <a:sx n="33" d="100"/>
        <a:sy n="33" d="100"/>
      </p:scale>
      <p:origin x="0" y="-244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811" y="-77"/>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099" cy="4989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4939" y="0"/>
            <a:ext cx="2949099" cy="4989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562" y="4785598"/>
            <a:ext cx="5444490" cy="391548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5170"/>
            <a:ext cx="2949099" cy="49893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4939" y="9445170"/>
            <a:ext cx="2949099" cy="49893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26043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notes"/>
          <p:cNvSpPr txBox="1">
            <a:spLocks noGrp="1"/>
          </p:cNvSpPr>
          <p:nvPr>
            <p:ph type="body" idx="1"/>
          </p:nvPr>
        </p:nvSpPr>
        <p:spPr>
          <a:xfrm>
            <a:off x="639844" y="4676415"/>
            <a:ext cx="5560827" cy="4024673"/>
          </a:xfrm>
          <a:prstGeom prst="rect">
            <a:avLst/>
          </a:prstGeom>
          <a:noFill/>
          <a:ln>
            <a:noFill/>
          </a:ln>
        </p:spPr>
        <p:txBody>
          <a:bodyPr spcFirstLastPara="1" wrap="square" lIns="91425" tIns="45700" rIns="91425" bIns="45700" anchor="t" anchorCtr="0">
            <a:noAutofit/>
          </a:bodyPr>
          <a:lstStyle/>
          <a:p>
            <a:endParaRPr lang="nl-NL" sz="1100" dirty="0">
              <a:effectLst/>
              <a:latin typeface="RijksoverheidSansHeadingTT" panose="020B0503040202060203" pitchFamily="34" charset="0"/>
            </a:endParaRPr>
          </a:p>
        </p:txBody>
      </p:sp>
      <p:sp>
        <p:nvSpPr>
          <p:cNvPr id="338" name="Google Shape;338;p1:notes"/>
          <p:cNvSpPr txBox="1">
            <a:spLocks noGrp="1"/>
          </p:cNvSpPr>
          <p:nvPr>
            <p:ph type="sldNum" idx="12"/>
          </p:nvPr>
        </p:nvSpPr>
        <p:spPr>
          <a:xfrm>
            <a:off x="3854939" y="9445170"/>
            <a:ext cx="2949099" cy="49893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RijksoverheidSansHeadingTT" panose="020B0503040202060203" pitchFamily="34" charset="0"/>
            </a:endParaRP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10</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620080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RijksoverheidSansHeadingTT" panose="020B0503040202060203" pitchFamily="34" charset="0"/>
            </a:endParaRP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11</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905629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9:notes"/>
          <p:cNvSpPr txBox="1">
            <a:spLocks noGrp="1"/>
          </p:cNvSpPr>
          <p:nvPr>
            <p:ph type="body" idx="1"/>
          </p:nvPr>
        </p:nvSpPr>
        <p:spPr>
          <a:xfrm>
            <a:off x="639844" y="4785598"/>
            <a:ext cx="5525926" cy="3915489"/>
          </a:xfrm>
          <a:prstGeom prst="rect">
            <a:avLst/>
          </a:prstGeom>
        </p:spPr>
        <p:txBody>
          <a:bodyPr spcFirstLastPara="1" wrap="square" lIns="91425" tIns="45700" rIns="91425" bIns="45700" anchor="t" anchorCtr="0">
            <a:noAutofit/>
          </a:bodyPr>
          <a:lstStyle/>
          <a:p>
            <a:endParaRPr lang="en-GB" sz="1200" b="0" i="0" u="none" strike="noStrike" cap="none" dirty="0">
              <a:solidFill>
                <a:schemeClr val="dk1"/>
              </a:solidFill>
              <a:effectLst/>
              <a:latin typeface="Calibri"/>
              <a:ea typeface="Calibri"/>
              <a:cs typeface="Calibri"/>
              <a:sym typeface="Calibri"/>
            </a:endParaRPr>
          </a:p>
        </p:txBody>
      </p:sp>
      <p:sp>
        <p:nvSpPr>
          <p:cNvPr id="413" name="Google Shape;413;p9: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8620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13</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353383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b="0" i="0" u="none" strike="noStrike" cap="none" dirty="0">
              <a:solidFill>
                <a:schemeClr val="dk1"/>
              </a:solidFill>
              <a:effectLst/>
              <a:latin typeface="Calibri"/>
              <a:ea typeface="Calibri"/>
              <a:cs typeface="Calibri"/>
              <a:sym typeface="Calibri"/>
            </a:endParaRP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14</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129853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9:notes"/>
          <p:cNvSpPr txBox="1">
            <a:spLocks noGrp="1"/>
          </p:cNvSpPr>
          <p:nvPr>
            <p:ph type="body" idx="1"/>
          </p:nvPr>
        </p:nvSpPr>
        <p:spPr>
          <a:xfrm>
            <a:off x="639844" y="4785598"/>
            <a:ext cx="5525926" cy="3915489"/>
          </a:xfrm>
          <a:prstGeom prst="rect">
            <a:avLst/>
          </a:prstGeom>
        </p:spPr>
        <p:txBody>
          <a:bodyPr spcFirstLastPara="1" wrap="square" lIns="91425" tIns="45700" rIns="91425" bIns="45700" anchor="t" anchorCtr="0">
            <a:noAutofit/>
          </a:bodyPr>
          <a:lstStyle/>
          <a:p>
            <a:endParaRPr lang="en-GB" sz="1200" b="0" i="0" u="none" strike="noStrike" cap="none" dirty="0">
              <a:solidFill>
                <a:schemeClr val="dk1"/>
              </a:solidFill>
              <a:effectLst/>
              <a:latin typeface="Calibri"/>
              <a:ea typeface="Calibri"/>
              <a:cs typeface="Calibri"/>
              <a:sym typeface="Calibri"/>
            </a:endParaRPr>
          </a:p>
        </p:txBody>
      </p:sp>
      <p:sp>
        <p:nvSpPr>
          <p:cNvPr id="413" name="Google Shape;413;p9: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8173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b="0" i="0" u="none" strike="noStrike" cap="none" dirty="0">
              <a:solidFill>
                <a:schemeClr val="dk1"/>
              </a:solidFill>
              <a:effectLst/>
              <a:latin typeface="Calibri"/>
              <a:ea typeface="Calibri"/>
              <a:cs typeface="Calibri"/>
              <a:sym typeface="Calibri"/>
            </a:endParaRP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16</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4153624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b="0" i="0" u="none" strike="noStrike" cap="none" dirty="0">
              <a:solidFill>
                <a:schemeClr val="dk1"/>
              </a:solidFill>
              <a:effectLst/>
              <a:latin typeface="Calibri"/>
              <a:ea typeface="Calibri"/>
              <a:cs typeface="Calibri"/>
              <a:sym typeface="Calibri"/>
            </a:endParaRP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17</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051049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E501649-886C-4324-AD4C-E61C88D47728}" type="slidenum">
              <a:rPr lang="nl-NL" smtClean="0"/>
              <a:t>18</a:t>
            </a:fld>
            <a:endParaRPr lang="nl-NL"/>
          </a:p>
        </p:txBody>
      </p:sp>
    </p:spTree>
    <p:extLst>
      <p:ext uri="{BB962C8B-B14F-4D97-AF65-F5344CB8AC3E}">
        <p14:creationId xmlns:p14="http://schemas.microsoft.com/office/powerpoint/2010/main" val="3371886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latin typeface="RijksoverheidSerif" panose="02000506060000020004" pitchFamily="2" charset="77"/>
            </a:endParaRPr>
          </a:p>
        </p:txBody>
      </p:sp>
      <p:sp>
        <p:nvSpPr>
          <p:cNvPr id="4" name="Slide Number Placeholder 3"/>
          <p:cNvSpPr>
            <a:spLocks noGrp="1"/>
          </p:cNvSpPr>
          <p:nvPr>
            <p:ph type="sldNum" sz="quarter" idx="5"/>
          </p:nvPr>
        </p:nvSpPr>
        <p:spPr/>
        <p:txBody>
          <a:bodyPr/>
          <a:lstStyle/>
          <a:p>
            <a:fld id="{DE501649-886C-4324-AD4C-E61C88D47728}" type="slidenum">
              <a:rPr lang="nl-NL" smtClean="0"/>
              <a:t>19</a:t>
            </a:fld>
            <a:endParaRPr lang="nl-NL"/>
          </a:p>
        </p:txBody>
      </p:sp>
    </p:spTree>
    <p:extLst>
      <p:ext uri="{BB962C8B-B14F-4D97-AF65-F5344CB8AC3E}">
        <p14:creationId xmlns:p14="http://schemas.microsoft.com/office/powerpoint/2010/main" val="17551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RijksoverheidSansHeadingTT" panose="020B0503040202060203" pitchFamily="34" charset="0"/>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153060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latin typeface="RijksoverheidSerif" panose="02000506060000020004" pitchFamily="2" charset="77"/>
            </a:endParaRPr>
          </a:p>
        </p:txBody>
      </p:sp>
      <p:sp>
        <p:nvSpPr>
          <p:cNvPr id="4" name="Slide Number Placeholder 3"/>
          <p:cNvSpPr>
            <a:spLocks noGrp="1"/>
          </p:cNvSpPr>
          <p:nvPr>
            <p:ph type="sldNum" sz="quarter" idx="5"/>
          </p:nvPr>
        </p:nvSpPr>
        <p:spPr/>
        <p:txBody>
          <a:bodyPr/>
          <a:lstStyle/>
          <a:p>
            <a:fld id="{DE501649-886C-4324-AD4C-E61C88D47728}" type="slidenum">
              <a:rPr lang="nl-NL" smtClean="0"/>
              <a:t>20</a:t>
            </a:fld>
            <a:endParaRPr lang="nl-NL"/>
          </a:p>
        </p:txBody>
      </p:sp>
    </p:spTree>
    <p:extLst>
      <p:ext uri="{BB962C8B-B14F-4D97-AF65-F5344CB8AC3E}">
        <p14:creationId xmlns:p14="http://schemas.microsoft.com/office/powerpoint/2010/main" val="1981617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latin typeface="RijksoverheidSerif" panose="02000506060000020004" pitchFamily="2" charset="77"/>
            </a:endParaRPr>
          </a:p>
        </p:txBody>
      </p:sp>
      <p:sp>
        <p:nvSpPr>
          <p:cNvPr id="4" name="Slide Number Placeholder 3"/>
          <p:cNvSpPr>
            <a:spLocks noGrp="1"/>
          </p:cNvSpPr>
          <p:nvPr>
            <p:ph type="sldNum" sz="quarter" idx="5"/>
          </p:nvPr>
        </p:nvSpPr>
        <p:spPr/>
        <p:txBody>
          <a:bodyPr/>
          <a:lstStyle/>
          <a:p>
            <a:fld id="{DE501649-886C-4324-AD4C-E61C88D47728}" type="slidenum">
              <a:rPr lang="nl-NL" smtClean="0"/>
              <a:t>21</a:t>
            </a:fld>
            <a:endParaRPr lang="nl-NL"/>
          </a:p>
        </p:txBody>
      </p:sp>
    </p:spTree>
    <p:extLst>
      <p:ext uri="{BB962C8B-B14F-4D97-AF65-F5344CB8AC3E}">
        <p14:creationId xmlns:p14="http://schemas.microsoft.com/office/powerpoint/2010/main" val="1015046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latin typeface="RijksoverheidSerif" panose="02000506060000020004" pitchFamily="2" charset="77"/>
            </a:endParaRPr>
          </a:p>
        </p:txBody>
      </p:sp>
      <p:sp>
        <p:nvSpPr>
          <p:cNvPr id="4" name="Slide Number Placeholder 3"/>
          <p:cNvSpPr>
            <a:spLocks noGrp="1"/>
          </p:cNvSpPr>
          <p:nvPr>
            <p:ph type="sldNum" sz="quarter" idx="5"/>
          </p:nvPr>
        </p:nvSpPr>
        <p:spPr/>
        <p:txBody>
          <a:bodyPr/>
          <a:lstStyle/>
          <a:p>
            <a:fld id="{DE501649-886C-4324-AD4C-E61C88D47728}" type="slidenum">
              <a:rPr lang="nl-NL" smtClean="0"/>
              <a:t>22</a:t>
            </a:fld>
            <a:endParaRPr lang="nl-NL"/>
          </a:p>
        </p:txBody>
      </p:sp>
    </p:spTree>
    <p:extLst>
      <p:ext uri="{BB962C8B-B14F-4D97-AF65-F5344CB8AC3E}">
        <p14:creationId xmlns:p14="http://schemas.microsoft.com/office/powerpoint/2010/main" val="656261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latin typeface="RijksoverheidSerif" panose="02000506060000020004" pitchFamily="2" charset="77"/>
            </a:endParaRPr>
          </a:p>
        </p:txBody>
      </p:sp>
      <p:sp>
        <p:nvSpPr>
          <p:cNvPr id="4" name="Slide Number Placeholder 3"/>
          <p:cNvSpPr>
            <a:spLocks noGrp="1"/>
          </p:cNvSpPr>
          <p:nvPr>
            <p:ph type="sldNum" sz="quarter" idx="5"/>
          </p:nvPr>
        </p:nvSpPr>
        <p:spPr/>
        <p:txBody>
          <a:bodyPr/>
          <a:lstStyle/>
          <a:p>
            <a:fld id="{DE501649-886C-4324-AD4C-E61C88D47728}" type="slidenum">
              <a:rPr lang="nl-NL" smtClean="0"/>
              <a:t>23</a:t>
            </a:fld>
            <a:endParaRPr lang="nl-NL"/>
          </a:p>
        </p:txBody>
      </p:sp>
    </p:spTree>
    <p:extLst>
      <p:ext uri="{BB962C8B-B14F-4D97-AF65-F5344CB8AC3E}">
        <p14:creationId xmlns:p14="http://schemas.microsoft.com/office/powerpoint/2010/main" val="2621511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ffectLst/>
              <a:latin typeface="RijksoverheidSerif" panose="02000506060000020004" pitchFamily="2" charset="77"/>
            </a:endParaRPr>
          </a:p>
        </p:txBody>
      </p:sp>
      <p:sp>
        <p:nvSpPr>
          <p:cNvPr id="4" name="Slide Number Placeholder 3"/>
          <p:cNvSpPr>
            <a:spLocks noGrp="1"/>
          </p:cNvSpPr>
          <p:nvPr>
            <p:ph type="sldNum" sz="quarter" idx="5"/>
          </p:nvPr>
        </p:nvSpPr>
        <p:spPr/>
        <p:txBody>
          <a:bodyPr/>
          <a:lstStyle/>
          <a:p>
            <a:fld id="{DE501649-886C-4324-AD4C-E61C88D47728}" type="slidenum">
              <a:rPr lang="nl-NL" smtClean="0"/>
              <a:t>24</a:t>
            </a:fld>
            <a:endParaRPr lang="nl-NL"/>
          </a:p>
        </p:txBody>
      </p:sp>
    </p:spTree>
    <p:extLst>
      <p:ext uri="{BB962C8B-B14F-4D97-AF65-F5344CB8AC3E}">
        <p14:creationId xmlns:p14="http://schemas.microsoft.com/office/powerpoint/2010/main" val="2749467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4: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endParaRPr lang="en-GB" sz="1200" b="0" i="0" u="none" strike="noStrike" cap="none" dirty="0">
              <a:solidFill>
                <a:schemeClr val="dk1"/>
              </a:solidFill>
              <a:effectLst/>
              <a:latin typeface="Calibri"/>
              <a:ea typeface="Calibri"/>
              <a:cs typeface="Calibri"/>
              <a:sym typeface="Calibri"/>
            </a:endParaRPr>
          </a:p>
        </p:txBody>
      </p:sp>
      <p:sp>
        <p:nvSpPr>
          <p:cNvPr id="467" name="Google Shape;467;p14: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5: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endParaRPr dirty="0"/>
          </a:p>
        </p:txBody>
      </p:sp>
      <p:sp>
        <p:nvSpPr>
          <p:cNvPr id="479" name="Google Shape;479;p15: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030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solidFill>
                  <a:prstClr val="black"/>
                </a:solidFill>
                <a:latin typeface="Calibri"/>
              </a:rPr>
              <a:pPr/>
              <a:t>27</a:t>
            </a:fld>
            <a:endParaRPr lang="nl-NL">
              <a:solidFill>
                <a:prstClr val="black"/>
              </a:solidFill>
              <a:latin typeface="Calibri"/>
            </a:endParaRPr>
          </a:p>
        </p:txBody>
      </p:sp>
    </p:spTree>
    <p:extLst>
      <p:ext uri="{BB962C8B-B14F-4D97-AF65-F5344CB8AC3E}">
        <p14:creationId xmlns:p14="http://schemas.microsoft.com/office/powerpoint/2010/main" val="2769793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28</a:t>
            </a:fld>
            <a:endParaRPr lang="nl-NL"/>
          </a:p>
        </p:txBody>
      </p:sp>
    </p:spTree>
    <p:extLst>
      <p:ext uri="{BB962C8B-B14F-4D97-AF65-F5344CB8AC3E}">
        <p14:creationId xmlns:p14="http://schemas.microsoft.com/office/powerpoint/2010/main" val="3360229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RijksoverheidSansHeadingTT" panose="020B0503040202060203" pitchFamily="34" charset="0"/>
            </a:endParaRPr>
          </a:p>
        </p:txBody>
      </p:sp>
      <p:sp>
        <p:nvSpPr>
          <p:cNvPr id="4" name="Tijdelijke aanduiding voor dianumm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29</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446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endParaRPr dirty="0">
              <a:latin typeface="RijksoverheidSansHeadingTT" panose="020B0503040202060203" pitchFamily="34" charset="0"/>
            </a:endParaRPr>
          </a:p>
        </p:txBody>
      </p:sp>
      <p:sp>
        <p:nvSpPr>
          <p:cNvPr id="376" name="Google Shape;376;p5: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RijksoverheidSansHeadingTT" panose="020B0503040202060203" pitchFamily="34" charset="0"/>
            </a:endParaRPr>
          </a:p>
        </p:txBody>
      </p:sp>
      <p:sp>
        <p:nvSpPr>
          <p:cNvPr id="4" name="Tijdelijke aanduiding voor dianumm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30</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6661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latin typeface="RijksoverheidSansHeadingTT" panose="020B0503040202060203" pitchFamily="34" charset="0"/>
            </a:endParaRPr>
          </a:p>
        </p:txBody>
      </p:sp>
      <p:sp>
        <p:nvSpPr>
          <p:cNvPr id="4" name="Tijdelijke aanduiding voor dianumm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31</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959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endParaRPr lang="en-GB" sz="1200" b="0" i="0" u="none" strike="noStrike" cap="none" dirty="0">
              <a:solidFill>
                <a:schemeClr val="dk1"/>
              </a:solidFill>
              <a:effectLst/>
              <a:latin typeface="Calibri"/>
              <a:ea typeface="Calibri"/>
              <a:cs typeface="Calibri"/>
              <a:sym typeface="Calibri"/>
            </a:endParaRPr>
          </a:p>
        </p:txBody>
      </p:sp>
      <p:sp>
        <p:nvSpPr>
          <p:cNvPr id="386" name="Google Shape;386;p6: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5:notes"/>
          <p:cNvSpPr txBox="1">
            <a:spLocks noGrp="1"/>
          </p:cNvSpPr>
          <p:nvPr>
            <p:ph type="body" idx="1"/>
          </p:nvPr>
        </p:nvSpPr>
        <p:spPr>
          <a:xfrm>
            <a:off x="680562" y="4785598"/>
            <a:ext cx="5444490" cy="3915489"/>
          </a:xfrm>
          <a:prstGeom prst="rect">
            <a:avLst/>
          </a:prstGeom>
        </p:spPr>
        <p:txBody>
          <a:bodyPr spcFirstLastPara="1" wrap="square" lIns="91425" tIns="45700" rIns="91425" bIns="45700" anchor="t" anchorCtr="0">
            <a:noAutofit/>
          </a:bodyPr>
          <a:lstStyle/>
          <a:p>
            <a:endParaRPr lang="en-GB" sz="1200" b="0" i="0" u="none" strike="noStrike" cap="none" dirty="0">
              <a:solidFill>
                <a:schemeClr val="dk1"/>
              </a:solidFill>
              <a:effectLst/>
              <a:latin typeface="Calibri"/>
              <a:ea typeface="Calibri"/>
              <a:cs typeface="Calibri"/>
              <a:sym typeface="Calibri"/>
            </a:endParaRPr>
          </a:p>
        </p:txBody>
      </p:sp>
      <p:sp>
        <p:nvSpPr>
          <p:cNvPr id="376" name="Google Shape;376;p5: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l-NL" sz="1200" b="0" i="0" u="none" strike="noStrike" cap="none" smtClean="0">
                <a:solidFill>
                  <a:schemeClr val="dk1"/>
                </a:solidFill>
                <a:latin typeface="Calibri"/>
                <a:ea typeface="Calibri"/>
                <a:cs typeface="Calibri"/>
                <a:sym typeface="Calibri"/>
              </a:rPr>
              <a:t>6</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211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b="0" i="0" u="none" strike="noStrike" cap="none" dirty="0">
              <a:solidFill>
                <a:schemeClr val="dk1"/>
              </a:solidFill>
              <a:effectLst/>
              <a:latin typeface="Calibri"/>
              <a:ea typeface="Calibri"/>
              <a:cs typeface="Calibri"/>
              <a:sym typeface="Calibri"/>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solidFill>
                  <a:prstClr val="black"/>
                </a:solidFill>
                <a:latin typeface="Calibri"/>
              </a:rPr>
              <a:pPr/>
              <a:t>7</a:t>
            </a:fld>
            <a:endParaRPr lang="nl-NL">
              <a:solidFill>
                <a:prstClr val="black"/>
              </a:solidFill>
              <a:latin typeface="Calibri"/>
            </a:endParaRPr>
          </a:p>
        </p:txBody>
      </p:sp>
    </p:spTree>
    <p:extLst>
      <p:ext uri="{BB962C8B-B14F-4D97-AF65-F5344CB8AC3E}">
        <p14:creationId xmlns:p14="http://schemas.microsoft.com/office/powerpoint/2010/main" val="4280148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9:notes"/>
          <p:cNvSpPr txBox="1">
            <a:spLocks noGrp="1"/>
          </p:cNvSpPr>
          <p:nvPr>
            <p:ph type="body" idx="1"/>
          </p:nvPr>
        </p:nvSpPr>
        <p:spPr>
          <a:xfrm>
            <a:off x="639844" y="4785598"/>
            <a:ext cx="5525926" cy="3915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Tx/>
              <a:buNone/>
            </a:pPr>
            <a:endParaRPr lang="nl-NL" sz="1100" b="0" i="0" u="none" strike="noStrike" cap="none" baseline="0" dirty="0">
              <a:solidFill>
                <a:schemeClr val="dk1"/>
              </a:solidFill>
              <a:sym typeface="Calibri"/>
            </a:endParaRPr>
          </a:p>
        </p:txBody>
      </p:sp>
      <p:sp>
        <p:nvSpPr>
          <p:cNvPr id="413" name="Google Shape;413;p9:notes"/>
          <p:cNvSpPr>
            <a:spLocks noGrp="1" noRot="1" noChangeAspect="1"/>
          </p:cNvSpPr>
          <p:nvPr>
            <p:ph type="sldImg" idx="2"/>
          </p:nvPr>
        </p:nvSpPr>
        <p:spPr>
          <a:xfrm>
            <a:off x="420688" y="1243013"/>
            <a:ext cx="5964237" cy="33559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sz="1200" b="0" i="0" u="none" strike="noStrike" cap="none" dirty="0">
              <a:solidFill>
                <a:schemeClr val="dk1"/>
              </a:solidFill>
              <a:effectLst/>
              <a:latin typeface="Calibri"/>
              <a:ea typeface="Calibri"/>
              <a:cs typeface="Calibri"/>
              <a:sym typeface="Calibri"/>
            </a:endParaRPr>
          </a:p>
        </p:txBody>
      </p:sp>
      <p:sp>
        <p:nvSpPr>
          <p:cNvPr id="4" name="Tijdelijke aanduiding voor dianummer 3"/>
          <p:cNvSpPr>
            <a:spLocks noGrp="1"/>
          </p:cNvSpPr>
          <p:nvPr>
            <p:ph type="sldNum" idx="10"/>
          </p:nvPr>
        </p:nvSpPr>
        <p:spPr/>
        <p:txBody>
          <a:bodyPr/>
          <a:lstStyle/>
          <a:p>
            <a:fld id="{00000000-1234-1234-1234-123412341234}" type="slidenum">
              <a:rPr lang="nl-NL" smtClean="0">
                <a:solidFill>
                  <a:prstClr val="black"/>
                </a:solidFill>
                <a:latin typeface="Calibri"/>
                <a:ea typeface="Calibri"/>
                <a:cs typeface="Calibri"/>
                <a:sym typeface="Calibri"/>
              </a:rPr>
              <a:pPr/>
              <a:t>9</a:t>
            </a:fld>
            <a:endParaRPr lang="nl-NL">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946799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en-GB"/>
              <a:t>Click to edit Master title style</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pic>
        <p:nvPicPr>
          <p:cNvPr id="5" name="Afbeelding 4">
            <a:extLst>
              <a:ext uri="{FF2B5EF4-FFF2-40B4-BE49-F238E27FC236}">
                <a16:creationId xmlns:a16="http://schemas.microsoft.com/office/drawing/2014/main" id="{94E80764-856C-B24C-8A17-96C29DCCC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9690536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en-GB"/>
              <a:t>Click to edit Master text styles</a:t>
            </a:r>
          </a:p>
        </p:txBody>
      </p:sp>
      <p:sp>
        <p:nvSpPr>
          <p:cNvPr id="4" name="Tijdelijke aanduiding voor inhoud 3"/>
          <p:cNvSpPr>
            <a:spLocks noGrp="1"/>
          </p:cNvSpPr>
          <p:nvPr>
            <p:ph sz="half" idx="2"/>
          </p:nvPr>
        </p:nvSpPr>
        <p:spPr>
          <a:xfrm>
            <a:off x="6553199" y="2276475"/>
            <a:ext cx="5004000" cy="3944938"/>
          </a:xfrm>
        </p:spPr>
        <p:txBody>
          <a:bodyPr/>
          <a:lstStyle/>
          <a:p>
            <a:pPr lvl="0"/>
            <a:r>
              <a:rPr lang="en-GB"/>
              <a:t>Click to edit Master text styles</a:t>
            </a:r>
          </a:p>
        </p:txBody>
      </p:sp>
      <p:sp>
        <p:nvSpPr>
          <p:cNvPr id="2" name="Titel 1"/>
          <p:cNvSpPr>
            <a:spLocks noGrp="1"/>
          </p:cNvSpPr>
          <p:nvPr>
            <p:ph type="title"/>
          </p:nvPr>
        </p:nvSpPr>
        <p:spPr/>
        <p:txBody>
          <a:bodyPr/>
          <a:lstStyle/>
          <a:p>
            <a:r>
              <a:rPr lang="en-GB"/>
              <a:t>Click to edit Master title style</a:t>
            </a:r>
            <a:endParaRPr lang="nl-NL"/>
          </a:p>
        </p:txBody>
      </p:sp>
      <p:sp>
        <p:nvSpPr>
          <p:cNvPr id="14" name="Tijdelijke aanduiding voor datum 13"/>
          <p:cNvSpPr>
            <a:spLocks noGrp="1"/>
          </p:cNvSpPr>
          <p:nvPr>
            <p:ph type="dt" sz="half" idx="10"/>
          </p:nvPr>
        </p:nvSpPr>
        <p:spPr/>
        <p:txBody>
          <a:bodyPr/>
          <a:lstStyle/>
          <a:p>
            <a:endParaRPr lang="x-none"/>
          </a:p>
        </p:txBody>
      </p:sp>
      <p:sp>
        <p:nvSpPr>
          <p:cNvPr id="15" name="Tijdelijke aanduiding voor voettekst 14"/>
          <p:cNvSpPr>
            <a:spLocks noGrp="1"/>
          </p:cNvSpPr>
          <p:nvPr>
            <p:ph type="ftr" sz="quarter" idx="11"/>
          </p:nvPr>
        </p:nvSpPr>
        <p:spPr/>
        <p:txBody>
          <a:bodyPr/>
          <a:lstStyle/>
          <a:p>
            <a:endParaRPr lang="x-none"/>
          </a:p>
        </p:txBody>
      </p:sp>
      <p:sp>
        <p:nvSpPr>
          <p:cNvPr id="16" name="Tijdelijke aanduiding voor dianummer 1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2057785931"/>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10"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6" name="Tijdelijke aanduiding voor datum 5"/>
          <p:cNvSpPr>
            <a:spLocks noGrp="1"/>
          </p:cNvSpPr>
          <p:nvPr>
            <p:ph type="dt" sz="half" idx="25"/>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26"/>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574789467"/>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Tekststijl van het model bewerken
Tweede niveau
Derde niveau
Vierde niveau
Vijfde niveau</a:t>
            </a:r>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endParaRPr lang="nl-NL" dirty="0">
              <a:solidFill>
                <a:srgbClr val="FFFFFF">
                  <a:lumMod val="65000"/>
                </a:srgbClr>
              </a:solidFill>
            </a:endParaRPr>
          </a:p>
        </p:txBody>
      </p:sp>
      <p:sp>
        <p:nvSpPr>
          <p:cNvPr id="10" name="Tijdelijke aanduiding voor voettekst 9"/>
          <p:cNvSpPr>
            <a:spLocks noGrp="1"/>
          </p:cNvSpPr>
          <p:nvPr>
            <p:ph type="ftr" sz="quarter" idx="15"/>
          </p:nvPr>
        </p:nvSpPr>
        <p:spPr/>
        <p:txBody>
          <a:bodyPr/>
          <a:lstStyle/>
          <a:p>
            <a:endParaRPr lang="nl-NL" dirty="0">
              <a:solidFill>
                <a:srgbClr val="FFFFFF">
                  <a:lumMod val="65000"/>
                </a:srgbClr>
              </a:solidFill>
            </a:endParaRP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37174684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4"/>
          </p:nvPr>
        </p:nvSpPr>
        <p:spPr/>
        <p:txBody>
          <a:bodyPr/>
          <a:lstStyle/>
          <a:p>
            <a:endParaRPr lang="nl-NL" dirty="0">
              <a:solidFill>
                <a:srgbClr val="FFFFFF">
                  <a:lumMod val="65000"/>
                </a:srgbClr>
              </a:solidFill>
            </a:endParaRPr>
          </a:p>
        </p:txBody>
      </p:sp>
      <p:sp>
        <p:nvSpPr>
          <p:cNvPr id="10" name="Tijdelijke aanduiding voor voettekst 9"/>
          <p:cNvSpPr>
            <a:spLocks noGrp="1"/>
          </p:cNvSpPr>
          <p:nvPr>
            <p:ph type="ftr" sz="quarter" idx="15"/>
          </p:nvPr>
        </p:nvSpPr>
        <p:spPr/>
        <p:txBody>
          <a:bodyPr/>
          <a:lstStyle/>
          <a:p>
            <a:endParaRPr lang="nl-NL" dirty="0">
              <a:solidFill>
                <a:srgbClr val="FFFFFF">
                  <a:lumMod val="65000"/>
                </a:srgbClr>
              </a:solidFill>
            </a:endParaRP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Tree>
    <p:extLst>
      <p:ext uri="{BB962C8B-B14F-4D97-AF65-F5344CB8AC3E}">
        <p14:creationId xmlns:p14="http://schemas.microsoft.com/office/powerpoint/2010/main" val="21201632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Tekststijl van het model bewerken
Tweede niveau
Derde niveau
Vierde niveau
Vijfde niveau</a:t>
            </a:r>
            <a:endParaRPr lang="nl-NL" dirty="0"/>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solidFill>
                <a:srgbClr val="E4EFF9"/>
              </a:solidFill>
            </a:endParaRPr>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solidFill>
                <a:srgbClr val="E4EFF9"/>
              </a:solidFill>
            </a:endParaRP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4158308811"/>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solidFill>
                <a:srgbClr val="FFFFFF">
                  <a:lumMod val="65000"/>
                </a:srgbClr>
              </a:solidFill>
            </a:endParaRPr>
          </a:p>
        </p:txBody>
      </p:sp>
      <p:sp>
        <p:nvSpPr>
          <p:cNvPr id="10" name="Tijdelijke aanduiding voor voettekst 9"/>
          <p:cNvSpPr>
            <a:spLocks noGrp="1"/>
          </p:cNvSpPr>
          <p:nvPr>
            <p:ph type="ftr" sz="quarter" idx="16"/>
          </p:nvPr>
        </p:nvSpPr>
        <p:spPr/>
        <p:txBody>
          <a:bodyPr/>
          <a:lstStyle/>
          <a:p>
            <a:endParaRPr lang="nl-NL" dirty="0">
              <a:solidFill>
                <a:srgbClr val="FFFFFF">
                  <a:lumMod val="65000"/>
                </a:srgbClr>
              </a:solidFill>
            </a:endParaRP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8445101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solidFill>
                <a:srgbClr val="E4EFF9"/>
              </a:solidFill>
            </a:endParaRPr>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solidFill>
                <a:srgbClr val="E4EFF9"/>
              </a:solidFill>
            </a:endParaRP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1300207121"/>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5"/>
          </p:nvPr>
        </p:nvSpPr>
        <p:spPr/>
        <p:txBody>
          <a:bodyPr/>
          <a:lstStyle/>
          <a:p>
            <a:endParaRPr lang="nl-NL" dirty="0">
              <a:solidFill>
                <a:srgbClr val="FFFFFF">
                  <a:lumMod val="65000"/>
                </a:srgbClr>
              </a:solidFill>
            </a:endParaRPr>
          </a:p>
        </p:txBody>
      </p:sp>
      <p:sp>
        <p:nvSpPr>
          <p:cNvPr id="9" name="Tijdelijke aanduiding voor voettekst 8"/>
          <p:cNvSpPr>
            <a:spLocks noGrp="1"/>
          </p:cNvSpPr>
          <p:nvPr>
            <p:ph type="ftr" sz="quarter" idx="16"/>
          </p:nvPr>
        </p:nvSpPr>
        <p:spPr/>
        <p:txBody>
          <a:bodyPr/>
          <a:lstStyle/>
          <a:p>
            <a:endParaRPr lang="nl-NL" dirty="0">
              <a:solidFill>
                <a:srgbClr val="FFFFFF">
                  <a:lumMod val="65000"/>
                </a:srgbClr>
              </a:solidFill>
            </a:endParaRP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42439734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solidFill>
                <a:srgbClr val="000000">
                  <a:lumMod val="65000"/>
                </a:srgbClr>
              </a:solidFill>
            </a:endParaRPr>
          </a:p>
        </p:txBody>
      </p:sp>
      <p:sp>
        <p:nvSpPr>
          <p:cNvPr id="14" name="Tijdelijke aanduiding voor voettekst 13"/>
          <p:cNvSpPr>
            <a:spLocks noGrp="1"/>
          </p:cNvSpPr>
          <p:nvPr>
            <p:ph type="ftr" sz="quarter" idx="16"/>
          </p:nvPr>
        </p:nvSpPr>
        <p:spPr/>
        <p:txBody>
          <a:bodyPr/>
          <a:lstStyle/>
          <a:p>
            <a:endParaRPr lang="nl-NL" dirty="0">
              <a:solidFill>
                <a:srgbClr val="000000">
                  <a:lumMod val="65000"/>
                </a:srgbClr>
              </a:solidFill>
            </a:endParaRPr>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solidFill>
                  <a:srgbClr val="000000">
                    <a:lumMod val="65000"/>
                  </a:srgbClr>
                </a:solidFill>
              </a:rPr>
              <a:pPr/>
              <a:t>‹nr.›</a:t>
            </a:fld>
            <a:endParaRPr lang="nl-NL" dirty="0">
              <a:solidFill>
                <a:srgbClr val="000000">
                  <a:lumMod val="65000"/>
                </a:srgbClr>
              </a:solidFill>
            </a:endParaRPr>
          </a:p>
        </p:txBody>
      </p:sp>
    </p:spTree>
    <p:extLst>
      <p:ext uri="{BB962C8B-B14F-4D97-AF65-F5344CB8AC3E}">
        <p14:creationId xmlns:p14="http://schemas.microsoft.com/office/powerpoint/2010/main" val="1551893754"/>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solidFill>
                <a:srgbClr val="FFFFFF">
                  <a:lumMod val="65000"/>
                </a:srgbClr>
              </a:solidFill>
            </a:endParaRPr>
          </a:p>
        </p:txBody>
      </p:sp>
      <p:sp>
        <p:nvSpPr>
          <p:cNvPr id="6" name="Tijdelijke aanduiding voor voettekst 5"/>
          <p:cNvSpPr>
            <a:spLocks noGrp="1"/>
          </p:cNvSpPr>
          <p:nvPr>
            <p:ph type="ftr" sz="quarter" idx="16"/>
          </p:nvPr>
        </p:nvSpPr>
        <p:spPr/>
        <p:txBody>
          <a:bodyPr/>
          <a:lstStyle/>
          <a:p>
            <a:endParaRPr lang="nl-NL" dirty="0">
              <a:solidFill>
                <a:srgbClr val="FFFFFF">
                  <a:lumMod val="65000"/>
                </a:srgbClr>
              </a:solidFill>
            </a:endParaRPr>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579742808"/>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64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en-GB"/>
              <a:t>Click to edit Master text styles</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en-GB"/>
              <a:t>Click to edit Master text styles</a:t>
            </a:r>
          </a:p>
        </p:txBody>
      </p:sp>
      <p:sp>
        <p:nvSpPr>
          <p:cNvPr id="10" name="Titel 9"/>
          <p:cNvSpPr>
            <a:spLocks noGrp="1"/>
          </p:cNvSpPr>
          <p:nvPr>
            <p:ph type="title"/>
          </p:nvPr>
        </p:nvSpPr>
        <p:spPr/>
        <p:txBody>
          <a:bodyPr/>
          <a:lstStyle/>
          <a:p>
            <a:r>
              <a:rPr lang="en-GB"/>
              <a:t>Click to edit Master title style</a:t>
            </a:r>
            <a:endParaRPr lang="nl-NL" dirty="0"/>
          </a:p>
        </p:txBody>
      </p:sp>
      <p:sp>
        <p:nvSpPr>
          <p:cNvPr id="16" name="Tijdelijke aanduiding voor datum 15"/>
          <p:cNvSpPr>
            <a:spLocks noGrp="1"/>
          </p:cNvSpPr>
          <p:nvPr>
            <p:ph type="dt" sz="half" idx="10"/>
          </p:nvPr>
        </p:nvSpPr>
        <p:spPr/>
        <p:txBody>
          <a:bodyPr/>
          <a:lstStyle/>
          <a:p>
            <a:endParaRPr lang="x-none"/>
          </a:p>
        </p:txBody>
      </p:sp>
      <p:sp>
        <p:nvSpPr>
          <p:cNvPr id="17" name="Tijdelijke aanduiding voor voettekst 16"/>
          <p:cNvSpPr>
            <a:spLocks noGrp="1"/>
          </p:cNvSpPr>
          <p:nvPr>
            <p:ph type="ftr" sz="quarter" idx="11"/>
          </p:nvPr>
        </p:nvSpPr>
        <p:spPr/>
        <p:txBody>
          <a:bodyPr/>
          <a:lstStyle/>
          <a:p>
            <a:endParaRPr lang="x-none"/>
          </a:p>
        </p:txBody>
      </p:sp>
      <p:sp>
        <p:nvSpPr>
          <p:cNvPr id="18" name="Tijdelijke aanduiding voor dianummer 17"/>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2050360750"/>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10073544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Tekststijl van het model bewerken
Tweede niveau
Derde niveau
Vierde niveau
Vijfde niveau</a:t>
            </a:r>
            <a:endParaRPr lang="nl-NL" dirty="0"/>
          </a:p>
        </p:txBody>
      </p:sp>
      <p:sp>
        <p:nvSpPr>
          <p:cNvPr id="10" name="Tijdelijke aanduiding voor datum 9"/>
          <p:cNvSpPr>
            <a:spLocks noGrp="1"/>
          </p:cNvSpPr>
          <p:nvPr>
            <p:ph type="dt" sz="half" idx="14"/>
          </p:nvPr>
        </p:nvSpPr>
        <p:spPr/>
        <p:txBody>
          <a:bodyPr/>
          <a:lstStyle/>
          <a:p>
            <a:endParaRPr lang="nl-NL" dirty="0">
              <a:solidFill>
                <a:srgbClr val="FFFFFF">
                  <a:lumMod val="65000"/>
                </a:srgbClr>
              </a:solidFill>
            </a:endParaRPr>
          </a:p>
        </p:txBody>
      </p:sp>
      <p:sp>
        <p:nvSpPr>
          <p:cNvPr id="11" name="Tijdelijke aanduiding voor voettekst 10"/>
          <p:cNvSpPr>
            <a:spLocks noGrp="1"/>
          </p:cNvSpPr>
          <p:nvPr>
            <p:ph type="ftr" sz="quarter" idx="15"/>
          </p:nvPr>
        </p:nvSpPr>
        <p:spPr/>
        <p:txBody>
          <a:bodyPr/>
          <a:lstStyle/>
          <a:p>
            <a:endParaRPr lang="nl-NL" dirty="0">
              <a:solidFill>
                <a:srgbClr val="FFFFFF">
                  <a:lumMod val="65000"/>
                </a:srgbClr>
              </a:solidFill>
            </a:endParaRP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864057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Tekststijl van het model bewerken
Tweede niveau
Derde niveau
Vierde niveau
Vijfde niveau</a:t>
            </a:r>
            <a:endParaRPr lang="nl-NL" dirty="0"/>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Tekststijl van het model bewerken
Tweede niveau
Derde niveau
Vierde niveau
Vijfde niveau</a:t>
            </a:r>
            <a:endParaRPr lang="nl-NL" dirty="0"/>
          </a:p>
        </p:txBody>
      </p:sp>
      <p:sp>
        <p:nvSpPr>
          <p:cNvPr id="11" name="Tijdelijke aanduiding voor datum 10"/>
          <p:cNvSpPr>
            <a:spLocks noGrp="1"/>
          </p:cNvSpPr>
          <p:nvPr>
            <p:ph type="dt" sz="half" idx="16"/>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17"/>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4264894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Tekststijl van het model bewerken
Tweede niveau
Derde niveau
Vierde niveau
Vijfde niveau</a:t>
            </a:r>
            <a:endParaRPr lang="nl-NL" dirty="0"/>
          </a:p>
        </p:txBody>
      </p:sp>
      <p:sp>
        <p:nvSpPr>
          <p:cNvPr id="14" name="Tijdelijke aanduiding voor datum 13"/>
          <p:cNvSpPr>
            <a:spLocks noGrp="1"/>
          </p:cNvSpPr>
          <p:nvPr>
            <p:ph type="dt" sz="half" idx="20"/>
          </p:nvPr>
        </p:nvSpPr>
        <p:spPr/>
        <p:txBody>
          <a:bodyPr/>
          <a:lstStyle/>
          <a:p>
            <a:endParaRPr lang="nl-NL" dirty="0">
              <a:solidFill>
                <a:srgbClr val="FFFFFF">
                  <a:lumMod val="65000"/>
                </a:srgbClr>
              </a:solidFill>
            </a:endParaRPr>
          </a:p>
        </p:txBody>
      </p:sp>
      <p:sp>
        <p:nvSpPr>
          <p:cNvPr id="15" name="Tijdelijke aanduiding voor voettekst 14"/>
          <p:cNvSpPr>
            <a:spLocks noGrp="1"/>
          </p:cNvSpPr>
          <p:nvPr>
            <p:ph type="ftr" sz="quarter" idx="21"/>
          </p:nvPr>
        </p:nvSpPr>
        <p:spPr/>
        <p:txBody>
          <a:bodyPr/>
          <a:lstStyle/>
          <a:p>
            <a:endParaRPr lang="nl-NL" dirty="0">
              <a:solidFill>
                <a:srgbClr val="FFFFFF">
                  <a:lumMod val="65000"/>
                </a:srgbClr>
              </a:solidFill>
            </a:endParaRPr>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86096132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endParaRPr lang="nl-NL" dirty="0">
              <a:solidFill>
                <a:srgbClr val="FFFFFF">
                  <a:lumMod val="65000"/>
                </a:srgbClr>
              </a:solidFill>
            </a:endParaRPr>
          </a:p>
        </p:txBody>
      </p:sp>
      <p:sp>
        <p:nvSpPr>
          <p:cNvPr id="8" name="Tijdelijke aanduiding voor voettekst 7"/>
          <p:cNvSpPr>
            <a:spLocks noGrp="1"/>
          </p:cNvSpPr>
          <p:nvPr>
            <p:ph type="ftr" sz="quarter" idx="23"/>
          </p:nvPr>
        </p:nvSpPr>
        <p:spPr/>
        <p:txBody>
          <a:bodyPr/>
          <a:lstStyle/>
          <a:p>
            <a:endParaRPr lang="nl-NL" dirty="0">
              <a:solidFill>
                <a:srgbClr val="FFFFFF">
                  <a:lumMod val="65000"/>
                </a:srgbClr>
              </a:solidFill>
            </a:endParaRP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5296441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endParaRPr lang="nl-NL" dirty="0">
              <a:solidFill>
                <a:srgbClr val="FFFFFF">
                  <a:lumMod val="65000"/>
                </a:srgbClr>
              </a:solidFill>
            </a:endParaRPr>
          </a:p>
        </p:txBody>
      </p:sp>
      <p:sp>
        <p:nvSpPr>
          <p:cNvPr id="8" name="Tijdelijke aanduiding voor voettekst 7"/>
          <p:cNvSpPr>
            <a:spLocks noGrp="1"/>
          </p:cNvSpPr>
          <p:nvPr>
            <p:ph type="ftr" sz="quarter" idx="23"/>
          </p:nvPr>
        </p:nvSpPr>
        <p:spPr/>
        <p:txBody>
          <a:bodyPr/>
          <a:lstStyle/>
          <a:p>
            <a:endParaRPr lang="nl-NL" dirty="0">
              <a:solidFill>
                <a:srgbClr val="FFFFFF">
                  <a:lumMod val="65000"/>
                </a:srgbClr>
              </a:solidFill>
            </a:endParaRP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3192754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1" name="Afbeelding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solidFill>
                <a:srgbClr val="E4EFF9"/>
              </a:solidFill>
            </a:endParaRPr>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solidFill>
                <a:srgbClr val="E4EFF9"/>
              </a:solidFill>
            </a:endParaRP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239316187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nl-NL" dirty="0"/>
          </a:p>
        </p:txBody>
      </p:sp>
      <p:sp>
        <p:nvSpPr>
          <p:cNvPr id="12" name="Tijdelijke aanduiding voor datum 11"/>
          <p:cNvSpPr>
            <a:spLocks noGrp="1"/>
          </p:cNvSpPr>
          <p:nvPr>
            <p:ph type="dt" sz="half" idx="10"/>
          </p:nvPr>
        </p:nvSpPr>
        <p:spPr/>
        <p:txBody>
          <a:bodyPr/>
          <a:lstStyle/>
          <a:p>
            <a:endParaRPr lang="x-none"/>
          </a:p>
        </p:txBody>
      </p:sp>
      <p:sp>
        <p:nvSpPr>
          <p:cNvPr id="13" name="Tijdelijke aanduiding voor voettekst 12"/>
          <p:cNvSpPr>
            <a:spLocks noGrp="1"/>
          </p:cNvSpPr>
          <p:nvPr>
            <p:ph type="ftr" sz="quarter" idx="11"/>
          </p:nvPr>
        </p:nvSpPr>
        <p:spPr/>
        <p:txBody>
          <a:bodyPr/>
          <a:lstStyle/>
          <a:p>
            <a:endParaRPr lang="x-none"/>
          </a:p>
        </p:txBody>
      </p:sp>
      <p:sp>
        <p:nvSpPr>
          <p:cNvPr id="14" name="Tijdelijke aanduiding voor dianummer 1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87599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x-none"/>
          </a:p>
        </p:txBody>
      </p:sp>
      <p:sp>
        <p:nvSpPr>
          <p:cNvPr id="12" name="Tijdelijke aanduiding voor voettekst 11"/>
          <p:cNvSpPr>
            <a:spLocks noGrp="1"/>
          </p:cNvSpPr>
          <p:nvPr>
            <p:ph type="ftr" sz="quarter" idx="11"/>
          </p:nvPr>
        </p:nvSpPr>
        <p:spPr/>
        <p:txBody>
          <a:bodyPr/>
          <a:lstStyle/>
          <a:p>
            <a:endParaRPr lang="x-none"/>
          </a:p>
        </p:txBody>
      </p:sp>
      <p:sp>
        <p:nvSpPr>
          <p:cNvPr id="13" name="Tijdelijke aanduiding voor dianummer 1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207871196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en-GB"/>
              <a:t>Click to edit Master text styles</a:t>
            </a:r>
          </a:p>
        </p:txBody>
      </p:sp>
      <p:sp>
        <p:nvSpPr>
          <p:cNvPr id="3" name="Titel 2"/>
          <p:cNvSpPr>
            <a:spLocks noGrp="1"/>
          </p:cNvSpPr>
          <p:nvPr>
            <p:ph type="title"/>
          </p:nvPr>
        </p:nvSpPr>
        <p:spPr>
          <a:xfrm>
            <a:off x="635000" y="1052513"/>
            <a:ext cx="5003800" cy="948047"/>
          </a:xfrm>
        </p:spPr>
        <p:txBody>
          <a:bodyPr/>
          <a:lstStyle/>
          <a:p>
            <a:r>
              <a:rPr lang="en-GB"/>
              <a:t>Click to edit Master title style</a:t>
            </a:r>
            <a:endParaRPr lang="nl-NL" dirty="0"/>
          </a:p>
        </p:txBody>
      </p:sp>
      <p:sp>
        <p:nvSpPr>
          <p:cNvPr id="17" name="Tijdelijke aanduiding voor datum 16"/>
          <p:cNvSpPr>
            <a:spLocks noGrp="1"/>
          </p:cNvSpPr>
          <p:nvPr>
            <p:ph type="dt" sz="half" idx="14"/>
          </p:nvPr>
        </p:nvSpPr>
        <p:spPr/>
        <p:txBody>
          <a:bodyPr/>
          <a:lstStyle/>
          <a:p>
            <a:endParaRPr lang="x-none"/>
          </a:p>
        </p:txBody>
      </p:sp>
      <p:sp>
        <p:nvSpPr>
          <p:cNvPr id="18" name="Tijdelijke aanduiding voor voettekst 17"/>
          <p:cNvSpPr>
            <a:spLocks noGrp="1"/>
          </p:cNvSpPr>
          <p:nvPr>
            <p:ph type="ftr" sz="quarter" idx="15"/>
          </p:nvPr>
        </p:nvSpPr>
        <p:spPr/>
        <p:txBody>
          <a:bodyPr/>
          <a:lstStyle/>
          <a:p>
            <a:endParaRPr lang="x-none"/>
          </a:p>
        </p:txBody>
      </p:sp>
      <p:sp>
        <p:nvSpPr>
          <p:cNvPr id="19" name="Tijdelijke aanduiding voor dianummer 18"/>
          <p:cNvSpPr>
            <a:spLocks noGrp="1"/>
          </p:cNvSpPr>
          <p:nvPr>
            <p:ph type="sldNum" sz="quarter" idx="16"/>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263341818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en-GB"/>
              <a:t>Click to edit Master title style</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x-none"/>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x-none"/>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30693790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en-GB"/>
              <a:t>Click to edit Master title style</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6" name="Tijdelijke aanduiding voor datum 5"/>
          <p:cNvSpPr>
            <a:spLocks noGrp="1"/>
          </p:cNvSpPr>
          <p:nvPr>
            <p:ph type="dt" sz="half" idx="10"/>
          </p:nvPr>
        </p:nvSpPr>
        <p:spPr/>
        <p:txBody>
          <a:bodyPr/>
          <a:lstStyle/>
          <a:p>
            <a:endParaRPr lang="x-none"/>
          </a:p>
        </p:txBody>
      </p:sp>
      <p:sp>
        <p:nvSpPr>
          <p:cNvPr id="7" name="Tijdelijke aanduiding voor voettekst 6"/>
          <p:cNvSpPr>
            <a:spLocks noGrp="1"/>
          </p:cNvSpPr>
          <p:nvPr>
            <p:ph type="ftr" sz="quarter" idx="11"/>
          </p:nvPr>
        </p:nvSpPr>
        <p:spPr/>
        <p:txBody>
          <a:bodyPr/>
          <a:lstStyle/>
          <a:p>
            <a:endParaRPr lang="x-none"/>
          </a:p>
        </p:txBody>
      </p:sp>
      <p:sp>
        <p:nvSpPr>
          <p:cNvPr id="8" name="Tijdelijke aanduiding voor dianummer 7"/>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38670790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vlak A">
    <p:spTree>
      <p:nvGrpSpPr>
        <p:cNvPr id="1" name=""/>
        <p:cNvGrpSpPr/>
        <p:nvPr/>
      </p:nvGrpSpPr>
      <p:grpSpPr>
        <a:xfrm>
          <a:off x="0" y="0"/>
          <a:ext cx="0" cy="0"/>
          <a:chOff x="0" y="0"/>
          <a:chExt cx="0" cy="0"/>
        </a:xfrm>
      </p:grpSpPr>
      <p:sp>
        <p:nvSpPr>
          <p:cNvPr id="7" name="Rechthoek 6"/>
          <p:cNvSpPr/>
          <p:nvPr/>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en-GB"/>
              <a:t>Click to edit Master title style</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11" name="Tijdelijke aanduiding voor datum 10"/>
          <p:cNvSpPr>
            <a:spLocks noGrp="1"/>
          </p:cNvSpPr>
          <p:nvPr>
            <p:ph type="dt" sz="half" idx="11"/>
          </p:nvPr>
        </p:nvSpPr>
        <p:spPr/>
        <p:txBody>
          <a:bodyPr/>
          <a:lstStyle/>
          <a:p>
            <a:endParaRPr lang="x-none"/>
          </a:p>
        </p:txBody>
      </p:sp>
      <p:sp>
        <p:nvSpPr>
          <p:cNvPr id="12" name="Tijdelijke aanduiding voor voettekst 11"/>
          <p:cNvSpPr>
            <a:spLocks noGrp="1"/>
          </p:cNvSpPr>
          <p:nvPr>
            <p:ph type="ftr" sz="quarter" idx="12"/>
          </p:nvPr>
        </p:nvSpPr>
        <p:spPr/>
        <p:txBody>
          <a:bodyPr/>
          <a:lstStyle/>
          <a:p>
            <a:endParaRPr lang="x-none"/>
          </a:p>
        </p:txBody>
      </p:sp>
      <p:sp>
        <p:nvSpPr>
          <p:cNvPr id="13" name="Tijdelijke aanduiding voor dianummer 12"/>
          <p:cNvSpPr>
            <a:spLocks noGrp="1"/>
          </p:cNvSpPr>
          <p:nvPr>
            <p:ph type="sldNum" sz="quarter" idx="13"/>
          </p:nvPr>
        </p:nvSpPr>
        <p:spPr/>
        <p:txBody>
          <a:bodyPr/>
          <a:lstStyle/>
          <a:p>
            <a:pPr marL="0" lvl="0" indent="0" algn="r" rtl="0">
              <a:spcBef>
                <a:spcPts val="0"/>
              </a:spcBef>
              <a:spcAft>
                <a:spcPts val="0"/>
              </a:spcAft>
              <a:buNone/>
            </a:pPr>
            <a:fld id="{00000000-1234-1234-1234-123412341234}" type="slidenum">
              <a:rPr lang="nl-NL"/>
              <a:t>‹nr.›</a:t>
            </a:fld>
            <a:endParaRPr lang="nl-NL"/>
          </a:p>
        </p:txBody>
      </p:sp>
      <p:pic>
        <p:nvPicPr>
          <p:cNvPr id="9" name="Afbeelding 8">
            <a:extLst>
              <a:ext uri="{FF2B5EF4-FFF2-40B4-BE49-F238E27FC236}">
                <a16:creationId xmlns:a16="http://schemas.microsoft.com/office/drawing/2014/main" id="{D267D7E3-A1FF-6E4A-A7EC-E24F60DE2114}"/>
              </a:ext>
            </a:extLst>
          </p:cNvPr>
          <p:cNvPicPr>
            <a:picLocks noChangeAspect="1"/>
          </p:cNvPicPr>
          <p:nvPr/>
        </p:nvPicPr>
        <p:blipFill rotWithShape="1">
          <a:blip r:embed="rId2">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82725031"/>
      </p:ext>
    </p:extLst>
  </p:cSld>
  <p:clrMapOvr>
    <a:masterClrMapping/>
  </p:clrMapOvr>
  <p:hf hdr="0" ftr="0" dt="0"/>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vlak B">
    <p:spTree>
      <p:nvGrpSpPr>
        <p:cNvPr id="1" name=""/>
        <p:cNvGrpSpPr/>
        <p:nvPr/>
      </p:nvGrpSpPr>
      <p:grpSpPr>
        <a:xfrm>
          <a:off x="0" y="0"/>
          <a:ext cx="0" cy="0"/>
          <a:chOff x="0" y="0"/>
          <a:chExt cx="0" cy="0"/>
        </a:xfrm>
      </p:grpSpPr>
      <p:sp>
        <p:nvSpPr>
          <p:cNvPr id="7" name="Rechthoek 6"/>
          <p:cNvSpPr/>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en-GB"/>
              <a:t>Click to edit Master title style</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en-GB"/>
              <a:t>Click to edit Master text styles</a:t>
            </a:r>
          </a:p>
        </p:txBody>
      </p:sp>
      <p:sp>
        <p:nvSpPr>
          <p:cNvPr id="13" name="Tijdelijke aanduiding voor datum 12"/>
          <p:cNvSpPr>
            <a:spLocks noGrp="1"/>
          </p:cNvSpPr>
          <p:nvPr>
            <p:ph type="dt" sz="half" idx="11"/>
          </p:nvPr>
        </p:nvSpPr>
        <p:spPr/>
        <p:txBody>
          <a:bodyPr/>
          <a:lstStyle/>
          <a:p>
            <a:endParaRPr lang="x-none"/>
          </a:p>
        </p:txBody>
      </p:sp>
      <p:sp>
        <p:nvSpPr>
          <p:cNvPr id="14" name="Tijdelijke aanduiding voor voettekst 13"/>
          <p:cNvSpPr>
            <a:spLocks noGrp="1"/>
          </p:cNvSpPr>
          <p:nvPr>
            <p:ph type="ftr" sz="quarter" idx="12"/>
          </p:nvPr>
        </p:nvSpPr>
        <p:spPr/>
        <p:txBody>
          <a:bodyPr/>
          <a:lstStyle/>
          <a:p>
            <a:endParaRPr lang="x-none"/>
          </a:p>
        </p:txBody>
      </p:sp>
      <p:sp>
        <p:nvSpPr>
          <p:cNvPr id="15" name="Tijdelijke aanduiding voor dianummer 14"/>
          <p:cNvSpPr>
            <a:spLocks noGrp="1"/>
          </p:cNvSpPr>
          <p:nvPr>
            <p:ph type="sldNum" sz="quarter" idx="13"/>
          </p:nvPr>
        </p:nvSpPr>
        <p:spPr/>
        <p:txBody>
          <a:bodyPr/>
          <a:lstStyle/>
          <a:p>
            <a:pPr marL="0" lvl="0" indent="0" algn="r" rtl="0">
              <a:spcBef>
                <a:spcPts val="0"/>
              </a:spcBef>
              <a:spcAft>
                <a:spcPts val="0"/>
              </a:spcAft>
              <a:buNone/>
            </a:pPr>
            <a:fld id="{00000000-1234-1234-1234-123412341234}" type="slidenum">
              <a:rPr lang="nl-NL"/>
              <a:t>‹nr.›</a:t>
            </a:fld>
            <a:endParaRPr lang="nl-NL"/>
          </a:p>
        </p:txBody>
      </p:sp>
      <p:pic>
        <p:nvPicPr>
          <p:cNvPr id="9" name="Afbeelding 8">
            <a:extLst>
              <a:ext uri="{FF2B5EF4-FFF2-40B4-BE49-F238E27FC236}">
                <a16:creationId xmlns:a16="http://schemas.microsoft.com/office/drawing/2014/main" id="{0302FBE6-B8D0-D848-8EC3-24425BAD145D}"/>
              </a:ext>
            </a:extLst>
          </p:cNvPr>
          <p:cNvPicPr>
            <a:picLocks noChangeAspect="1"/>
          </p:cNvPicPr>
          <p:nvPr/>
        </p:nvPicPr>
        <p:blipFill rotWithShape="1">
          <a:blip r:embed="rId2">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92543465"/>
      </p:ext>
    </p:extLst>
  </p:cSld>
  <p:clrMapOvr>
    <a:masterClrMapping/>
  </p:clrMapOvr>
  <p:hf hdr="0" ftr="0" dt="0"/>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GB"/>
              <a:t>Click icon to add picture</a:t>
            </a:r>
            <a:endParaRPr lang="nl-NL" dirty="0"/>
          </a:p>
        </p:txBody>
      </p:sp>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el 8"/>
          <p:cNvSpPr>
            <a:spLocks noGrp="1"/>
          </p:cNvSpPr>
          <p:nvPr>
            <p:ph type="title"/>
          </p:nvPr>
        </p:nvSpPr>
        <p:spPr>
          <a:xfrm>
            <a:off x="635000" y="1052513"/>
            <a:ext cx="5003800" cy="948047"/>
          </a:xfrm>
        </p:spPr>
        <p:txBody>
          <a:bodyPr/>
          <a:lstStyle/>
          <a:p>
            <a:r>
              <a:rPr lang="en-GB"/>
              <a:t>Click to edit Master title style</a:t>
            </a:r>
            <a:endParaRPr lang="nl-NL" dirty="0"/>
          </a:p>
        </p:txBody>
      </p:sp>
      <p:sp>
        <p:nvSpPr>
          <p:cNvPr id="11" name="Tijdelijke aanduiding voor datum 10"/>
          <p:cNvSpPr>
            <a:spLocks noGrp="1"/>
          </p:cNvSpPr>
          <p:nvPr>
            <p:ph type="dt" sz="half" idx="25"/>
          </p:nvPr>
        </p:nvSpPr>
        <p:spPr/>
        <p:txBody>
          <a:bodyPr/>
          <a:lstStyle/>
          <a:p>
            <a:endParaRPr lang="x-none"/>
          </a:p>
        </p:txBody>
      </p:sp>
      <p:sp>
        <p:nvSpPr>
          <p:cNvPr id="12" name="Tijdelijke aanduiding voor voettekst 11"/>
          <p:cNvSpPr>
            <a:spLocks noGrp="1"/>
          </p:cNvSpPr>
          <p:nvPr>
            <p:ph type="ftr" sz="quarter" idx="26"/>
          </p:nvPr>
        </p:nvSpPr>
        <p:spPr/>
        <p:txBody>
          <a:bodyPr/>
          <a:lstStyle/>
          <a:p>
            <a:endParaRPr lang="x-none"/>
          </a:p>
        </p:txBody>
      </p:sp>
      <p:sp>
        <p:nvSpPr>
          <p:cNvPr id="13" name="Tijdelijke aanduiding voor dianummer 12"/>
          <p:cNvSpPr>
            <a:spLocks noGrp="1"/>
          </p:cNvSpPr>
          <p:nvPr>
            <p:ph type="sldNum" sz="quarter" idx="27"/>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17580363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en-GB"/>
              <a:t>Click to edit Master text styles</a:t>
            </a:r>
          </a:p>
        </p:txBody>
      </p:sp>
      <p:sp>
        <p:nvSpPr>
          <p:cNvPr id="2" name="Titel 1"/>
          <p:cNvSpPr>
            <a:spLocks noGrp="1"/>
          </p:cNvSpPr>
          <p:nvPr>
            <p:ph type="title"/>
          </p:nvPr>
        </p:nvSpPr>
        <p:spPr/>
        <p:txBody>
          <a:bodyPr/>
          <a:lstStyle/>
          <a:p>
            <a:r>
              <a:rPr lang="en-GB"/>
              <a:t>Click to edit Master title style</a:t>
            </a:r>
            <a:endParaRPr lang="nl-NL"/>
          </a:p>
        </p:txBody>
      </p:sp>
      <p:sp>
        <p:nvSpPr>
          <p:cNvPr id="13" name="Tijdelijke aanduiding voor datum 12"/>
          <p:cNvSpPr>
            <a:spLocks noGrp="1"/>
          </p:cNvSpPr>
          <p:nvPr>
            <p:ph type="dt" sz="half" idx="10"/>
          </p:nvPr>
        </p:nvSpPr>
        <p:spPr/>
        <p:txBody>
          <a:bodyPr/>
          <a:lstStyle/>
          <a:p>
            <a:endParaRPr lang="x-none"/>
          </a:p>
        </p:txBody>
      </p:sp>
      <p:sp>
        <p:nvSpPr>
          <p:cNvPr id="14" name="Tijdelijke aanduiding voor voettekst 13"/>
          <p:cNvSpPr>
            <a:spLocks noGrp="1"/>
          </p:cNvSpPr>
          <p:nvPr>
            <p:ph type="ftr" sz="quarter" idx="11"/>
          </p:nvPr>
        </p:nvSpPr>
        <p:spPr/>
        <p:txBody>
          <a:bodyPr/>
          <a:lstStyle/>
          <a:p>
            <a:endParaRPr lang="x-none"/>
          </a:p>
        </p:txBody>
      </p:sp>
      <p:sp>
        <p:nvSpPr>
          <p:cNvPr id="15" name="Tijdelijke aanduiding voor dianummer 1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16806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GB"/>
              <a:t>Click icon to add picture</a:t>
            </a:r>
            <a:endParaRPr lang="nl-NL" dirty="0"/>
          </a:p>
        </p:txBody>
      </p:sp>
      <p:sp>
        <p:nvSpPr>
          <p:cNvPr id="7" name="Rechthoek 6"/>
          <p:cNvSpPr/>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en-GB"/>
              <a:t>Click to edit Master title style</a:t>
            </a:r>
            <a:endParaRPr lang="nl-NL" dirty="0"/>
          </a:p>
        </p:txBody>
      </p:sp>
      <p:sp>
        <p:nvSpPr>
          <p:cNvPr id="20" name="Tijdelijke aanduiding voor datum 19"/>
          <p:cNvSpPr>
            <a:spLocks noGrp="1"/>
          </p:cNvSpPr>
          <p:nvPr>
            <p:ph type="dt" sz="half" idx="25"/>
          </p:nvPr>
        </p:nvSpPr>
        <p:spPr/>
        <p:txBody>
          <a:bodyPr/>
          <a:lstStyle/>
          <a:p>
            <a:endParaRPr lang="x-none"/>
          </a:p>
        </p:txBody>
      </p:sp>
      <p:sp>
        <p:nvSpPr>
          <p:cNvPr id="21" name="Tijdelijke aanduiding voor voettekst 20"/>
          <p:cNvSpPr>
            <a:spLocks noGrp="1"/>
          </p:cNvSpPr>
          <p:nvPr>
            <p:ph type="ftr" sz="quarter" idx="26"/>
          </p:nvPr>
        </p:nvSpPr>
        <p:spPr/>
        <p:txBody>
          <a:bodyPr/>
          <a:lstStyle/>
          <a:p>
            <a:endParaRPr lang="x-none"/>
          </a:p>
        </p:txBody>
      </p:sp>
      <p:sp>
        <p:nvSpPr>
          <p:cNvPr id="22" name="Tijdelijke aanduiding voor dianummer 21"/>
          <p:cNvSpPr>
            <a:spLocks noGrp="1"/>
          </p:cNvSpPr>
          <p:nvPr>
            <p:ph type="sldNum" sz="quarter" idx="27"/>
          </p:nvPr>
        </p:nvSpPr>
        <p:spPr/>
        <p:txBody>
          <a:bodyPr/>
          <a:lstStyle/>
          <a:p>
            <a:pPr marL="0" lvl="0" indent="0" algn="r" rtl="0">
              <a:spcBef>
                <a:spcPts val="0"/>
              </a:spcBef>
              <a:spcAft>
                <a:spcPts val="0"/>
              </a:spcAft>
              <a:buNone/>
            </a:pPr>
            <a:fld id="{00000000-1234-1234-1234-123412341234}" type="slidenum">
              <a:rPr lang="nl-NL"/>
              <a:t>‹nr.›</a:t>
            </a:fld>
            <a:endParaRPr lang="nl-NL"/>
          </a:p>
        </p:txBody>
      </p:sp>
      <p:pic>
        <p:nvPicPr>
          <p:cNvPr id="11" name="Afbeelding 10">
            <a:extLst>
              <a:ext uri="{FF2B5EF4-FFF2-40B4-BE49-F238E27FC236}">
                <a16:creationId xmlns:a16="http://schemas.microsoft.com/office/drawing/2014/main" id="{CDFA35A7-F944-564E-9436-F75025757B41}"/>
              </a:ext>
            </a:extLst>
          </p:cNvPr>
          <p:cNvPicPr>
            <a:picLocks noChangeAspect="1"/>
          </p:cNvPicPr>
          <p:nvPr/>
        </p:nvPicPr>
        <p:blipFill rotWithShape="1">
          <a:blip r:embed="rId2">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53976574"/>
      </p:ext>
    </p:extLst>
  </p:cSld>
  <p:clrMapOvr>
    <a:masterClrMapping/>
  </p:clrMapOvr>
  <p:hf hdr="0" ftr="0" dt="0"/>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en-GB"/>
              <a:t>Click icon to add picture</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en-GB"/>
              <a:t>Click to edit Master text styles</a:t>
            </a:r>
          </a:p>
        </p:txBody>
      </p:sp>
      <p:sp>
        <p:nvSpPr>
          <p:cNvPr id="2" name="Titel 1"/>
          <p:cNvSpPr>
            <a:spLocks noGrp="1"/>
          </p:cNvSpPr>
          <p:nvPr>
            <p:ph type="title"/>
          </p:nvPr>
        </p:nvSpPr>
        <p:spPr>
          <a:xfrm>
            <a:off x="635000" y="1051200"/>
            <a:ext cx="5003800" cy="948047"/>
          </a:xfrm>
        </p:spPr>
        <p:txBody>
          <a:bodyPr/>
          <a:lstStyle/>
          <a:p>
            <a:r>
              <a:rPr lang="en-GB"/>
              <a:t>Click to edit Master title style</a:t>
            </a:r>
            <a:endParaRPr lang="nl-NL" dirty="0"/>
          </a:p>
        </p:txBody>
      </p:sp>
      <p:sp>
        <p:nvSpPr>
          <p:cNvPr id="6" name="Tijdelijke aanduiding voor datum 5"/>
          <p:cNvSpPr>
            <a:spLocks noGrp="1"/>
          </p:cNvSpPr>
          <p:nvPr>
            <p:ph type="dt" sz="half" idx="25"/>
          </p:nvPr>
        </p:nvSpPr>
        <p:spPr/>
        <p:txBody>
          <a:bodyPr/>
          <a:lstStyle/>
          <a:p>
            <a:endParaRPr lang="x-none"/>
          </a:p>
        </p:txBody>
      </p:sp>
      <p:sp>
        <p:nvSpPr>
          <p:cNvPr id="12" name="Tijdelijke aanduiding voor voettekst 11"/>
          <p:cNvSpPr>
            <a:spLocks noGrp="1"/>
          </p:cNvSpPr>
          <p:nvPr>
            <p:ph type="ftr" sz="quarter" idx="26"/>
          </p:nvPr>
        </p:nvSpPr>
        <p:spPr/>
        <p:txBody>
          <a:bodyPr/>
          <a:lstStyle/>
          <a:p>
            <a:endParaRPr lang="x-none"/>
          </a:p>
        </p:txBody>
      </p:sp>
      <p:sp>
        <p:nvSpPr>
          <p:cNvPr id="13" name="Tijdelijke aanduiding voor dianummer 12"/>
          <p:cNvSpPr>
            <a:spLocks noGrp="1"/>
          </p:cNvSpPr>
          <p:nvPr>
            <p:ph type="sldNum" sz="quarter" idx="27"/>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1840382945"/>
      </p:ext>
    </p:extLst>
  </p:cSld>
  <p:clrMapOvr>
    <a:masterClrMapping/>
  </p:clrMapOvr>
  <p:hf hdr="0" ftr="0" dt="0"/>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kst horizontaal A">
    <p:spTree>
      <p:nvGrpSpPr>
        <p:cNvPr id="1" name=""/>
        <p:cNvGrpSpPr/>
        <p:nvPr/>
      </p:nvGrpSpPr>
      <p:grpSpPr>
        <a:xfrm>
          <a:off x="0" y="0"/>
          <a:ext cx="0" cy="0"/>
          <a:chOff x="0" y="0"/>
          <a:chExt cx="0" cy="0"/>
        </a:xfrm>
      </p:grpSpPr>
      <p:sp>
        <p:nvSpPr>
          <p:cNvPr id="6" name="Rechthoek 5"/>
          <p:cNvSpPr/>
          <p:nvPr/>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en-GB"/>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en-GB"/>
              <a:t>Click to edit Master text styles</a:t>
            </a:r>
          </a:p>
        </p:txBody>
      </p:sp>
      <p:sp>
        <p:nvSpPr>
          <p:cNvPr id="8" name="Tijdelijke aanduiding voor datum 7"/>
          <p:cNvSpPr>
            <a:spLocks noGrp="1"/>
          </p:cNvSpPr>
          <p:nvPr>
            <p:ph type="dt" sz="half" idx="14"/>
          </p:nvPr>
        </p:nvSpPr>
        <p:spPr/>
        <p:txBody>
          <a:bodyPr/>
          <a:lstStyle/>
          <a:p>
            <a:endParaRPr lang="x-none"/>
          </a:p>
        </p:txBody>
      </p:sp>
      <p:sp>
        <p:nvSpPr>
          <p:cNvPr id="10" name="Tijdelijke aanduiding voor voettekst 9"/>
          <p:cNvSpPr>
            <a:spLocks noGrp="1"/>
          </p:cNvSpPr>
          <p:nvPr>
            <p:ph type="ftr" sz="quarter" idx="15"/>
          </p:nvPr>
        </p:nvSpPr>
        <p:spPr/>
        <p:txBody>
          <a:bodyPr/>
          <a:lstStyle/>
          <a:p>
            <a:endParaRPr lang="x-none"/>
          </a:p>
        </p:txBody>
      </p:sp>
      <p:sp>
        <p:nvSpPr>
          <p:cNvPr id="11" name="Tijdelijke aanduiding voor dianummer 10"/>
          <p:cNvSpPr>
            <a:spLocks noGrp="1"/>
          </p:cNvSpPr>
          <p:nvPr>
            <p:ph type="sldNum" sz="quarter" idx="16"/>
          </p:nvPr>
        </p:nvSpPr>
        <p:spPr/>
        <p:txBody>
          <a:bodyPr/>
          <a:lstStyle/>
          <a:p>
            <a:pPr marL="0" lvl="0" indent="0" algn="r" rtl="0">
              <a:spcBef>
                <a:spcPts val="0"/>
              </a:spcBef>
              <a:spcAft>
                <a:spcPts val="0"/>
              </a:spcAft>
              <a:buNone/>
            </a:pPr>
            <a:fld id="{00000000-1234-1234-1234-123412341234}" type="slidenum">
              <a:rPr lang="nl-NL"/>
              <a:t>‹nr.›</a:t>
            </a:fld>
            <a:endParaRPr lang="nl-NL"/>
          </a:p>
        </p:txBody>
      </p:sp>
      <p:pic>
        <p:nvPicPr>
          <p:cNvPr id="12" name="Afbeelding 11">
            <a:extLst>
              <a:ext uri="{FF2B5EF4-FFF2-40B4-BE49-F238E27FC236}">
                <a16:creationId xmlns:a16="http://schemas.microsoft.com/office/drawing/2014/main" id="{0A678F6F-A7BF-E344-8961-E35D98A9BA56}"/>
              </a:ext>
            </a:extLst>
          </p:cNvPr>
          <p:cNvPicPr>
            <a:picLocks noChangeAspect="1"/>
          </p:cNvPicPr>
          <p:nvPr/>
        </p:nvPicPr>
        <p:blipFill rotWithShape="1">
          <a:blip r:embed="rId2">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4702322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kst horizontaal B">
    <p:spTree>
      <p:nvGrpSpPr>
        <p:cNvPr id="1" name=""/>
        <p:cNvGrpSpPr/>
        <p:nvPr/>
      </p:nvGrpSpPr>
      <p:grpSpPr>
        <a:xfrm>
          <a:off x="0" y="0"/>
          <a:ext cx="0" cy="0"/>
          <a:chOff x="0" y="0"/>
          <a:chExt cx="0" cy="0"/>
        </a:xfrm>
      </p:grpSpPr>
      <p:sp>
        <p:nvSpPr>
          <p:cNvPr id="6" name="Rechthoek 5"/>
          <p:cNvSpPr/>
          <p:nvPr/>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en-GB"/>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8" name="Tijdelijke aanduiding voor datum 7"/>
          <p:cNvSpPr>
            <a:spLocks noGrp="1"/>
          </p:cNvSpPr>
          <p:nvPr>
            <p:ph type="dt" sz="half" idx="14"/>
          </p:nvPr>
        </p:nvSpPr>
        <p:spPr/>
        <p:txBody>
          <a:bodyPr/>
          <a:lstStyle/>
          <a:p>
            <a:endParaRPr lang="x-none"/>
          </a:p>
        </p:txBody>
      </p:sp>
      <p:sp>
        <p:nvSpPr>
          <p:cNvPr id="10" name="Tijdelijke aanduiding voor voettekst 9"/>
          <p:cNvSpPr>
            <a:spLocks noGrp="1"/>
          </p:cNvSpPr>
          <p:nvPr>
            <p:ph type="ftr" sz="quarter" idx="15"/>
          </p:nvPr>
        </p:nvSpPr>
        <p:spPr/>
        <p:txBody>
          <a:bodyPr/>
          <a:lstStyle/>
          <a:p>
            <a:endParaRPr lang="x-none"/>
          </a:p>
        </p:txBody>
      </p:sp>
      <p:sp>
        <p:nvSpPr>
          <p:cNvPr id="11" name="Tijdelijke aanduiding voor dianummer 10"/>
          <p:cNvSpPr>
            <a:spLocks noGrp="1"/>
          </p:cNvSpPr>
          <p:nvPr>
            <p:ph type="sldNum" sz="quarter" idx="16"/>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277145510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en-GB"/>
              <a:t>Click icon to add picture</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en-GB"/>
              <a:t>Click to edit Master title style</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en-GB"/>
              <a:t>Click to edit Master text styles</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x-none"/>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x-none"/>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1305441394"/>
      </p:ext>
    </p:extLst>
  </p:cSld>
  <p:clrMapOvr>
    <a:overrideClrMapping bg1="dk1" tx1="lt1" bg2="dk2" tx2="lt2" accent1="accent1" accent2="accent2" accent3="accent3" accent4="accent4" accent5="accent5" accent6="accent6" hlink="hlink" folHlink="folHlink"/>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en-GB"/>
              <a:t>Click icon to add picture</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en-GB"/>
              <a:t>Click to edit Master text styles</a:t>
            </a:r>
          </a:p>
        </p:txBody>
      </p:sp>
      <p:sp>
        <p:nvSpPr>
          <p:cNvPr id="2" name="Titel 1"/>
          <p:cNvSpPr>
            <a:spLocks noGrp="1"/>
          </p:cNvSpPr>
          <p:nvPr>
            <p:ph type="title"/>
          </p:nvPr>
        </p:nvSpPr>
        <p:spPr>
          <a:xfrm>
            <a:off x="634206" y="3888000"/>
            <a:ext cx="5004594" cy="2333413"/>
          </a:xfrm>
        </p:spPr>
        <p:txBody>
          <a:bodyPr anchor="t" anchorCtr="0"/>
          <a:lstStyle/>
          <a:p>
            <a:r>
              <a:rPr lang="en-GB"/>
              <a:t>Click to edit Master title style</a:t>
            </a:r>
            <a:endParaRPr lang="nl-NL" dirty="0"/>
          </a:p>
        </p:txBody>
      </p:sp>
      <p:sp>
        <p:nvSpPr>
          <p:cNvPr id="9" name="Tijdelijke aanduiding voor datum 8"/>
          <p:cNvSpPr>
            <a:spLocks noGrp="1"/>
          </p:cNvSpPr>
          <p:nvPr>
            <p:ph type="dt" sz="half" idx="15"/>
          </p:nvPr>
        </p:nvSpPr>
        <p:spPr/>
        <p:txBody>
          <a:bodyPr/>
          <a:lstStyle/>
          <a:p>
            <a:endParaRPr lang="x-none"/>
          </a:p>
        </p:txBody>
      </p:sp>
      <p:sp>
        <p:nvSpPr>
          <p:cNvPr id="10" name="Tijdelijke aanduiding voor voettekst 9"/>
          <p:cNvSpPr>
            <a:spLocks noGrp="1"/>
          </p:cNvSpPr>
          <p:nvPr>
            <p:ph type="ftr" sz="quarter" idx="16"/>
          </p:nvPr>
        </p:nvSpPr>
        <p:spPr/>
        <p:txBody>
          <a:bodyPr/>
          <a:lstStyle/>
          <a:p>
            <a:endParaRPr lang="x-none"/>
          </a:p>
        </p:txBody>
      </p:sp>
      <p:sp>
        <p:nvSpPr>
          <p:cNvPr id="11" name="Tijdelijke aanduiding voor dianummer 10"/>
          <p:cNvSpPr>
            <a:spLocks noGrp="1"/>
          </p:cNvSpPr>
          <p:nvPr>
            <p:ph type="sldNum" sz="quarter" idx="17"/>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57973939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en-GB"/>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GB"/>
              <a:t>Click to edit Master text styles</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x-none"/>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x-none"/>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1024656706"/>
      </p:ext>
    </p:extLst>
  </p:cSld>
  <p:clrMapOvr>
    <a:overrideClrMapping bg1="dk1" tx1="lt1" bg2="dk2" tx2="lt2" accent1="accent1" accent2="accent2" accent3="accent3" accent4="accent4" accent5="accent5" accent6="accent6" hlink="hlink" folHlink="folHlink"/>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en-GB"/>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GB"/>
              <a:t>Click to edit Master text styles</a:t>
            </a:r>
          </a:p>
        </p:txBody>
      </p:sp>
      <p:sp>
        <p:nvSpPr>
          <p:cNvPr id="8" name="Tijdelijke aanduiding voor datum 7"/>
          <p:cNvSpPr>
            <a:spLocks noGrp="1"/>
          </p:cNvSpPr>
          <p:nvPr>
            <p:ph type="dt" sz="half" idx="15"/>
          </p:nvPr>
        </p:nvSpPr>
        <p:spPr/>
        <p:txBody>
          <a:bodyPr/>
          <a:lstStyle/>
          <a:p>
            <a:endParaRPr lang="x-none"/>
          </a:p>
        </p:txBody>
      </p:sp>
      <p:sp>
        <p:nvSpPr>
          <p:cNvPr id="9" name="Tijdelijke aanduiding voor voettekst 8"/>
          <p:cNvSpPr>
            <a:spLocks noGrp="1"/>
          </p:cNvSpPr>
          <p:nvPr>
            <p:ph type="ftr" sz="quarter" idx="16"/>
          </p:nvPr>
        </p:nvSpPr>
        <p:spPr/>
        <p:txBody>
          <a:bodyPr/>
          <a:lstStyle/>
          <a:p>
            <a:endParaRPr lang="x-none"/>
          </a:p>
        </p:txBody>
      </p:sp>
      <p:sp>
        <p:nvSpPr>
          <p:cNvPr id="10" name="Tijdelijke aanduiding voor dianummer 9"/>
          <p:cNvSpPr>
            <a:spLocks noGrp="1"/>
          </p:cNvSpPr>
          <p:nvPr>
            <p:ph type="sldNum" sz="quarter" idx="17"/>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429334232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dirty="0"/>
            </a:lvl1pPr>
          </a:lstStyle>
          <a:p>
            <a:pPr lvl="0"/>
            <a:r>
              <a:rPr lang="en-GB"/>
              <a:t>Click icon to add picture</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en-GB"/>
              <a:t>Click to edit Master title style</a:t>
            </a:r>
            <a:endParaRPr lang="nl-NL" dirty="0"/>
          </a:p>
        </p:txBody>
      </p:sp>
      <p:sp>
        <p:nvSpPr>
          <p:cNvPr id="13" name="Tijdelijke aanduiding voor datum 12"/>
          <p:cNvSpPr>
            <a:spLocks noGrp="1"/>
          </p:cNvSpPr>
          <p:nvPr>
            <p:ph type="dt" sz="half" idx="15"/>
          </p:nvPr>
        </p:nvSpPr>
        <p:spPr/>
        <p:txBody>
          <a:bodyPr/>
          <a:lstStyle/>
          <a:p>
            <a:endParaRPr lang="x-none"/>
          </a:p>
        </p:txBody>
      </p:sp>
      <p:sp>
        <p:nvSpPr>
          <p:cNvPr id="14" name="Tijdelijke aanduiding voor voettekst 13"/>
          <p:cNvSpPr>
            <a:spLocks noGrp="1"/>
          </p:cNvSpPr>
          <p:nvPr>
            <p:ph type="ftr" sz="quarter" idx="16"/>
          </p:nvPr>
        </p:nvSpPr>
        <p:spPr/>
        <p:txBody>
          <a:bodyPr/>
          <a:lstStyle/>
          <a:p>
            <a:endParaRPr lang="x-none"/>
          </a:p>
        </p:txBody>
      </p:sp>
      <p:sp>
        <p:nvSpPr>
          <p:cNvPr id="15" name="Tijdelijke aanduiding voor dianummer 14"/>
          <p:cNvSpPr>
            <a:spLocks noGrp="1"/>
          </p:cNvSpPr>
          <p:nvPr>
            <p:ph type="sldNum" sz="quarter" idx="17"/>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3144160625"/>
      </p:ext>
    </p:extLst>
  </p:cSld>
  <p:clrMapOvr>
    <a:overrideClrMapping bg1="dk1" tx1="lt1" bg2="dk2" tx2="lt2" accent1="accent1" accent2="accent2" accent3="accent3" accent4="accent4" accent5="accent5" accent6="accent6" hlink="hlink" folHlink="folHlink"/>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720000" tIns="1152000" rIns="91440" bIns="45720" rtlCol="0">
            <a:noAutofit/>
          </a:bodyPr>
          <a:lstStyle>
            <a:lvl1pPr>
              <a:defRPr lang="nl-NL"/>
            </a:lvl1pPr>
          </a:lstStyle>
          <a:p>
            <a:pPr lvl="0"/>
            <a:r>
              <a:rPr lang="en-GB"/>
              <a:t>Click icon to add picture</a:t>
            </a:r>
            <a:endParaRPr lang="nl-NL"/>
          </a:p>
        </p:txBody>
      </p:sp>
      <p:sp>
        <p:nvSpPr>
          <p:cNvPr id="9" name="Titel 8"/>
          <p:cNvSpPr>
            <a:spLocks noGrp="1"/>
          </p:cNvSpPr>
          <p:nvPr>
            <p:ph type="title"/>
          </p:nvPr>
        </p:nvSpPr>
        <p:spPr>
          <a:xfrm>
            <a:off x="634206" y="1051200"/>
            <a:ext cx="10924382" cy="946800"/>
          </a:xfrm>
        </p:spPr>
        <p:txBody>
          <a:bodyPr/>
          <a:lstStyle/>
          <a:p>
            <a:r>
              <a:rPr lang="en-GB"/>
              <a:t>Click to edit Master title style</a:t>
            </a:r>
            <a:endParaRPr lang="nl-NL" dirty="0"/>
          </a:p>
        </p:txBody>
      </p:sp>
      <p:sp>
        <p:nvSpPr>
          <p:cNvPr id="5" name="Tijdelijke aanduiding voor datum 4"/>
          <p:cNvSpPr>
            <a:spLocks noGrp="1"/>
          </p:cNvSpPr>
          <p:nvPr>
            <p:ph type="dt" sz="half" idx="15"/>
          </p:nvPr>
        </p:nvSpPr>
        <p:spPr/>
        <p:txBody>
          <a:bodyPr/>
          <a:lstStyle/>
          <a:p>
            <a:endParaRPr lang="x-none"/>
          </a:p>
        </p:txBody>
      </p:sp>
      <p:sp>
        <p:nvSpPr>
          <p:cNvPr id="6" name="Tijdelijke aanduiding voor voettekst 5"/>
          <p:cNvSpPr>
            <a:spLocks noGrp="1"/>
          </p:cNvSpPr>
          <p:nvPr>
            <p:ph type="ftr" sz="quarter" idx="16"/>
          </p:nvPr>
        </p:nvSpPr>
        <p:spPr/>
        <p:txBody>
          <a:bodyPr/>
          <a:lstStyle/>
          <a:p>
            <a:endParaRPr lang="x-none"/>
          </a:p>
        </p:txBody>
      </p:sp>
      <p:sp>
        <p:nvSpPr>
          <p:cNvPr id="7" name="Tijdelijke aanduiding voor dianummer 6"/>
          <p:cNvSpPr>
            <a:spLocks noGrp="1"/>
          </p:cNvSpPr>
          <p:nvPr>
            <p:ph type="sldNum" sz="quarter" idx="17"/>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1547745714"/>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afbeelding verticaal">
    <p:spTree>
      <p:nvGrpSpPr>
        <p:cNvPr id="1" name=""/>
        <p:cNvGrpSpPr/>
        <p:nvPr/>
      </p:nvGrpSpPr>
      <p:grpSpPr>
        <a:xfrm>
          <a:off x="0" y="0"/>
          <a:ext cx="0" cy="0"/>
          <a:chOff x="0" y="0"/>
          <a:chExt cx="0" cy="0"/>
        </a:xfrm>
      </p:grpSpPr>
      <p:sp>
        <p:nvSpPr>
          <p:cNvPr id="16" name="Rechthoek 15"/>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x-none"/>
          </a:p>
        </p:txBody>
      </p:sp>
      <p:sp>
        <p:nvSpPr>
          <p:cNvPr id="12" name="Tijdelijke aanduiding voor voettekst 11"/>
          <p:cNvSpPr>
            <a:spLocks noGrp="1"/>
          </p:cNvSpPr>
          <p:nvPr>
            <p:ph type="ftr" sz="quarter" idx="24"/>
          </p:nvPr>
        </p:nvSpPr>
        <p:spPr/>
        <p:txBody>
          <a:bodyPr/>
          <a:lstStyle/>
          <a:p>
            <a:endParaRPr lang="x-none"/>
          </a:p>
        </p:txBody>
      </p:sp>
      <p:sp>
        <p:nvSpPr>
          <p:cNvPr id="15" name="Tijdelijke aanduiding voor dianummer 14"/>
          <p:cNvSpPr>
            <a:spLocks noGrp="1"/>
          </p:cNvSpPr>
          <p:nvPr>
            <p:ph type="sldNum" sz="quarter" idx="25"/>
          </p:nvPr>
        </p:nvSpPr>
        <p:spPr/>
        <p:txBody>
          <a:bodyPr/>
          <a:lstStyle/>
          <a:p>
            <a:pPr marL="0" lvl="0" indent="0" algn="r" rtl="0">
              <a:spcBef>
                <a:spcPts val="0"/>
              </a:spcBef>
              <a:spcAft>
                <a:spcPts val="0"/>
              </a:spcAft>
              <a:buNone/>
            </a:pPr>
            <a:fld id="{00000000-1234-1234-1234-123412341234}" type="slidenum">
              <a:rPr lang="nl-NL"/>
              <a:t>‹nr.›</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en-GB"/>
              <a:t>Click to edit Master title style</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pic>
        <p:nvPicPr>
          <p:cNvPr id="20" name="Afbeelding 19">
            <a:extLst>
              <a:ext uri="{FF2B5EF4-FFF2-40B4-BE49-F238E27FC236}">
                <a16:creationId xmlns:a16="http://schemas.microsoft.com/office/drawing/2014/main" id="{9CF7B166-3BDB-DD4D-9E66-B9979D508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DF08679B-83E4-D746-88E7-3F53E547A534}"/>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en-GB"/>
              <a:t>Click icon to add picture</a:t>
            </a:r>
            <a:endParaRPr lang="nl-NL"/>
          </a:p>
        </p:txBody>
      </p:sp>
    </p:spTree>
    <p:extLst>
      <p:ext uri="{BB962C8B-B14F-4D97-AF65-F5344CB8AC3E}">
        <p14:creationId xmlns:p14="http://schemas.microsoft.com/office/powerpoint/2010/main" val="273961195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786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en-GB"/>
              <a:t>Click to edit Master title style</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Tree>
    <p:extLst>
      <p:ext uri="{BB962C8B-B14F-4D97-AF65-F5344CB8AC3E}">
        <p14:creationId xmlns:p14="http://schemas.microsoft.com/office/powerpoint/2010/main" val="203593887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a:t>Click to edit Master title style</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en-GB"/>
              <a:t>Click to edit Master text styles</a:t>
            </a:r>
          </a:p>
        </p:txBody>
      </p:sp>
      <p:sp>
        <p:nvSpPr>
          <p:cNvPr id="10" name="Tijdelijke aanduiding voor datum 9"/>
          <p:cNvSpPr>
            <a:spLocks noGrp="1"/>
          </p:cNvSpPr>
          <p:nvPr>
            <p:ph type="dt" sz="half" idx="14"/>
          </p:nvPr>
        </p:nvSpPr>
        <p:spPr/>
        <p:txBody>
          <a:bodyPr/>
          <a:lstStyle/>
          <a:p>
            <a:endParaRPr lang="x-none"/>
          </a:p>
        </p:txBody>
      </p:sp>
      <p:sp>
        <p:nvSpPr>
          <p:cNvPr id="11" name="Tijdelijke aanduiding voor voettekst 10"/>
          <p:cNvSpPr>
            <a:spLocks noGrp="1"/>
          </p:cNvSpPr>
          <p:nvPr>
            <p:ph type="ftr" sz="quarter" idx="15"/>
          </p:nvPr>
        </p:nvSpPr>
        <p:spPr/>
        <p:txBody>
          <a:bodyPr/>
          <a:lstStyle/>
          <a:p>
            <a:endParaRPr lang="x-none"/>
          </a:p>
        </p:txBody>
      </p:sp>
      <p:sp>
        <p:nvSpPr>
          <p:cNvPr id="12" name="Tijdelijke aanduiding voor dianummer 11"/>
          <p:cNvSpPr>
            <a:spLocks noGrp="1"/>
          </p:cNvSpPr>
          <p:nvPr>
            <p:ph type="sldNum" sz="quarter" idx="16"/>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171107016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a:t>Click to edit Master title style</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en-GB"/>
              <a:t>Click to edit Master text styles</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en-GB"/>
              <a:t>Click to edit Master text styles</a:t>
            </a:r>
          </a:p>
        </p:txBody>
      </p:sp>
      <p:sp>
        <p:nvSpPr>
          <p:cNvPr id="11" name="Tijdelijke aanduiding voor datum 10"/>
          <p:cNvSpPr>
            <a:spLocks noGrp="1"/>
          </p:cNvSpPr>
          <p:nvPr>
            <p:ph type="dt" sz="half" idx="16"/>
          </p:nvPr>
        </p:nvSpPr>
        <p:spPr/>
        <p:txBody>
          <a:bodyPr/>
          <a:lstStyle/>
          <a:p>
            <a:endParaRPr lang="x-none"/>
          </a:p>
        </p:txBody>
      </p:sp>
      <p:sp>
        <p:nvSpPr>
          <p:cNvPr id="12" name="Tijdelijke aanduiding voor voettekst 11"/>
          <p:cNvSpPr>
            <a:spLocks noGrp="1"/>
          </p:cNvSpPr>
          <p:nvPr>
            <p:ph type="ftr" sz="quarter" idx="17"/>
          </p:nvPr>
        </p:nvSpPr>
        <p:spPr/>
        <p:txBody>
          <a:bodyPr/>
          <a:lstStyle/>
          <a:p>
            <a:endParaRPr lang="x-none"/>
          </a:p>
        </p:txBody>
      </p:sp>
      <p:sp>
        <p:nvSpPr>
          <p:cNvPr id="13" name="Tijdelijke aanduiding voor dianummer 12"/>
          <p:cNvSpPr>
            <a:spLocks noGrp="1"/>
          </p:cNvSpPr>
          <p:nvPr>
            <p:ph type="sldNum" sz="quarter" idx="18"/>
          </p:nvPr>
        </p:nvSpPr>
        <p:spPr/>
        <p:txBody>
          <a:bodyPr/>
          <a:lstStyle/>
          <a:p>
            <a:pPr marL="0" lvl="0" indent="0" algn="r" rtl="0">
              <a:spcBef>
                <a:spcPts val="0"/>
              </a:spcBef>
              <a:spcAft>
                <a:spcPts val="0"/>
              </a:spcAft>
              <a:buNone/>
            </a:pPr>
            <a:fld id="{00000000-1234-1234-1234-123412341234}" type="slidenum">
              <a:rPr lang="nl-NL"/>
              <a:t>‹nr.›</a:t>
            </a:fld>
            <a:endParaRPr lang="nl-NL"/>
          </a:p>
        </p:txBody>
      </p:sp>
    </p:spTree>
    <p:extLst>
      <p:ext uri="{BB962C8B-B14F-4D97-AF65-F5344CB8AC3E}">
        <p14:creationId xmlns:p14="http://schemas.microsoft.com/office/powerpoint/2010/main" val="279890417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bel/grafiek verticaal">
    <p:spTree>
      <p:nvGrpSpPr>
        <p:cNvPr id="1" name=""/>
        <p:cNvGrpSpPr/>
        <p:nvPr/>
      </p:nvGrpSpPr>
      <p:grpSpPr>
        <a:xfrm>
          <a:off x="0" y="0"/>
          <a:ext cx="0" cy="0"/>
          <a:chOff x="0" y="0"/>
          <a:chExt cx="0" cy="0"/>
        </a:xfrm>
      </p:grpSpPr>
      <p:sp>
        <p:nvSpPr>
          <p:cNvPr id="7" name="Rechthoek 6"/>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en-GB"/>
              <a:t>Click to edit Master title style</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en-GB"/>
              <a:t>Click to edit Master text styles</a:t>
            </a:r>
          </a:p>
        </p:txBody>
      </p:sp>
      <p:sp>
        <p:nvSpPr>
          <p:cNvPr id="14" name="Tijdelijke aanduiding voor datum 13"/>
          <p:cNvSpPr>
            <a:spLocks noGrp="1"/>
          </p:cNvSpPr>
          <p:nvPr>
            <p:ph type="dt" sz="half" idx="20"/>
          </p:nvPr>
        </p:nvSpPr>
        <p:spPr/>
        <p:txBody>
          <a:bodyPr/>
          <a:lstStyle/>
          <a:p>
            <a:endParaRPr lang="x-none"/>
          </a:p>
        </p:txBody>
      </p:sp>
      <p:sp>
        <p:nvSpPr>
          <p:cNvPr id="15" name="Tijdelijke aanduiding voor voettekst 14"/>
          <p:cNvSpPr>
            <a:spLocks noGrp="1"/>
          </p:cNvSpPr>
          <p:nvPr>
            <p:ph type="ftr" sz="quarter" idx="21"/>
          </p:nvPr>
        </p:nvSpPr>
        <p:spPr/>
        <p:txBody>
          <a:bodyPr/>
          <a:lstStyle/>
          <a:p>
            <a:endParaRPr lang="x-none"/>
          </a:p>
        </p:txBody>
      </p:sp>
      <p:sp>
        <p:nvSpPr>
          <p:cNvPr id="16" name="Tijdelijke aanduiding voor dianummer 15"/>
          <p:cNvSpPr>
            <a:spLocks noGrp="1"/>
          </p:cNvSpPr>
          <p:nvPr>
            <p:ph type="sldNum" sz="quarter" idx="22"/>
          </p:nvPr>
        </p:nvSpPr>
        <p:spPr/>
        <p:txBody>
          <a:bodyPr/>
          <a:lstStyle/>
          <a:p>
            <a:pPr marL="0" lvl="0" indent="0" algn="r" rtl="0">
              <a:spcBef>
                <a:spcPts val="0"/>
              </a:spcBef>
              <a:spcAft>
                <a:spcPts val="0"/>
              </a:spcAft>
              <a:buNone/>
            </a:pPr>
            <a:fld id="{00000000-1234-1234-1234-123412341234}" type="slidenum">
              <a:rPr lang="nl-NL"/>
              <a:t>‹nr.›</a:t>
            </a:fld>
            <a:endParaRPr lang="nl-NL"/>
          </a:p>
        </p:txBody>
      </p:sp>
      <p:pic>
        <p:nvPicPr>
          <p:cNvPr id="11" name="Afbeelding 10">
            <a:extLst>
              <a:ext uri="{FF2B5EF4-FFF2-40B4-BE49-F238E27FC236}">
                <a16:creationId xmlns:a16="http://schemas.microsoft.com/office/drawing/2014/main" id="{4BD0E7EF-0276-1F47-BD29-7436C091D028}"/>
              </a:ext>
            </a:extLst>
          </p:cNvPr>
          <p:cNvPicPr>
            <a:picLocks noChangeAspect="1"/>
          </p:cNvPicPr>
          <p:nvPr/>
        </p:nvPicPr>
        <p:blipFill rotWithShape="1">
          <a:blip r:embed="rId2">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63513943"/>
      </p:ext>
    </p:extLst>
  </p:cSld>
  <p:clrMapOvr>
    <a:masterClrMapping/>
  </p:clrMapOvr>
  <p:hf hdr="0" ftr="0" dt="0"/>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act A">
    <p:spTree>
      <p:nvGrpSpPr>
        <p:cNvPr id="1" name=""/>
        <p:cNvGrpSpPr/>
        <p:nvPr/>
      </p:nvGrpSpPr>
      <p:grpSpPr>
        <a:xfrm>
          <a:off x="0" y="0"/>
          <a:ext cx="0" cy="0"/>
          <a:chOff x="0" y="0"/>
          <a:chExt cx="0" cy="0"/>
        </a:xfrm>
      </p:grpSpPr>
      <p:sp>
        <p:nvSpPr>
          <p:cNvPr id="6" name="Rechthoek 5"/>
          <p:cNvSpPr/>
          <p:nvPr/>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7" name="Tijdelijke aanduiding voor datum 6"/>
          <p:cNvSpPr>
            <a:spLocks noGrp="1"/>
          </p:cNvSpPr>
          <p:nvPr>
            <p:ph type="dt" sz="half" idx="22"/>
          </p:nvPr>
        </p:nvSpPr>
        <p:spPr/>
        <p:txBody>
          <a:bodyPr/>
          <a:lstStyle/>
          <a:p>
            <a:endParaRPr lang="x-none"/>
          </a:p>
        </p:txBody>
      </p:sp>
      <p:sp>
        <p:nvSpPr>
          <p:cNvPr id="8" name="Tijdelijke aanduiding voor voettekst 7"/>
          <p:cNvSpPr>
            <a:spLocks noGrp="1"/>
          </p:cNvSpPr>
          <p:nvPr>
            <p:ph type="ftr" sz="quarter" idx="23"/>
          </p:nvPr>
        </p:nvSpPr>
        <p:spPr/>
        <p:txBody>
          <a:bodyPr/>
          <a:lstStyle/>
          <a:p>
            <a:endParaRPr lang="x-none"/>
          </a:p>
        </p:txBody>
      </p:sp>
      <p:sp>
        <p:nvSpPr>
          <p:cNvPr id="9" name="Tijdelijke aanduiding voor dianummer 8"/>
          <p:cNvSpPr>
            <a:spLocks noGrp="1"/>
          </p:cNvSpPr>
          <p:nvPr>
            <p:ph type="sldNum" sz="quarter" idx="24"/>
          </p:nvPr>
        </p:nvSpPr>
        <p:spPr/>
        <p:txBody>
          <a:bodyPr/>
          <a:lstStyle/>
          <a:p>
            <a:pPr marL="0" lvl="0" indent="0" algn="r" rtl="0">
              <a:spcBef>
                <a:spcPts val="0"/>
              </a:spcBef>
              <a:spcAft>
                <a:spcPts val="0"/>
              </a:spcAft>
              <a:buNone/>
            </a:pPr>
            <a:fld id="{00000000-1234-1234-1234-123412341234}" type="slidenum">
              <a:rPr lang="nl-NL"/>
              <a:t>‹nr.›</a:t>
            </a:fld>
            <a:endParaRPr lang="nl-NL"/>
          </a:p>
        </p:txBody>
      </p:sp>
      <p:pic>
        <p:nvPicPr>
          <p:cNvPr id="14" name="Afbeelding 13">
            <a:extLst>
              <a:ext uri="{FF2B5EF4-FFF2-40B4-BE49-F238E27FC236}">
                <a16:creationId xmlns:a16="http://schemas.microsoft.com/office/drawing/2014/main" id="{3632AC58-E4C4-F844-92DA-F6A9570079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53783121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ntact B">
    <p:spTree>
      <p:nvGrpSpPr>
        <p:cNvPr id="1" name=""/>
        <p:cNvGrpSpPr/>
        <p:nvPr/>
      </p:nvGrpSpPr>
      <p:grpSpPr>
        <a:xfrm>
          <a:off x="0" y="0"/>
          <a:ext cx="0" cy="0"/>
          <a:chOff x="0" y="0"/>
          <a:chExt cx="0" cy="0"/>
        </a:xfrm>
      </p:grpSpPr>
      <p:sp>
        <p:nvSpPr>
          <p:cNvPr id="6" name="Rechthoek 5"/>
          <p:cNvSpPr/>
          <p:nvPr/>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7" name="Tijdelijke aanduiding voor datum 6"/>
          <p:cNvSpPr>
            <a:spLocks noGrp="1"/>
          </p:cNvSpPr>
          <p:nvPr>
            <p:ph type="dt" sz="half" idx="22"/>
          </p:nvPr>
        </p:nvSpPr>
        <p:spPr/>
        <p:txBody>
          <a:bodyPr/>
          <a:lstStyle/>
          <a:p>
            <a:endParaRPr lang="x-none"/>
          </a:p>
        </p:txBody>
      </p:sp>
      <p:sp>
        <p:nvSpPr>
          <p:cNvPr id="8" name="Tijdelijke aanduiding voor voettekst 7"/>
          <p:cNvSpPr>
            <a:spLocks noGrp="1"/>
          </p:cNvSpPr>
          <p:nvPr>
            <p:ph type="ftr" sz="quarter" idx="23"/>
          </p:nvPr>
        </p:nvSpPr>
        <p:spPr/>
        <p:txBody>
          <a:bodyPr/>
          <a:lstStyle/>
          <a:p>
            <a:endParaRPr lang="x-none"/>
          </a:p>
        </p:txBody>
      </p:sp>
      <p:sp>
        <p:nvSpPr>
          <p:cNvPr id="9" name="Tijdelijke aanduiding voor dianummer 8"/>
          <p:cNvSpPr>
            <a:spLocks noGrp="1"/>
          </p:cNvSpPr>
          <p:nvPr>
            <p:ph type="sldNum" sz="quarter" idx="24"/>
          </p:nvPr>
        </p:nvSpPr>
        <p:spPr/>
        <p:txBody>
          <a:bodyPr/>
          <a:lstStyle/>
          <a:p>
            <a:pPr marL="0" lvl="0" indent="0" algn="r" rtl="0">
              <a:spcBef>
                <a:spcPts val="0"/>
              </a:spcBef>
              <a:spcAft>
                <a:spcPts val="0"/>
              </a:spcAft>
              <a:buNone/>
            </a:pPr>
            <a:fld id="{00000000-1234-1234-1234-123412341234}" type="slidenum">
              <a:rPr lang="nl-NL"/>
              <a:t>‹nr.›</a:t>
            </a:fld>
            <a:endParaRPr lang="nl-NL"/>
          </a:p>
        </p:txBody>
      </p:sp>
      <p:pic>
        <p:nvPicPr>
          <p:cNvPr id="14" name="Afbeelding 13">
            <a:extLst>
              <a:ext uri="{FF2B5EF4-FFF2-40B4-BE49-F238E27FC236}">
                <a16:creationId xmlns:a16="http://schemas.microsoft.com/office/drawing/2014/main" id="{5A5C304B-DDD6-3246-9DB4-CDB2822673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77945544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x-none"/>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x-none"/>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nl-NL"/>
              <a:t>‹nr.›</a:t>
            </a:fld>
            <a:endParaRPr lang="nl-NL"/>
          </a:p>
        </p:txBody>
      </p:sp>
      <p:pic>
        <p:nvPicPr>
          <p:cNvPr id="13" name="Afbeelding 12">
            <a:extLst>
              <a:ext uri="{FF2B5EF4-FFF2-40B4-BE49-F238E27FC236}">
                <a16:creationId xmlns:a16="http://schemas.microsoft.com/office/drawing/2014/main" id="{5419C014-7333-3B46-9AED-B8796473B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02036358"/>
      </p:ext>
    </p:extLst>
  </p:cSld>
  <p:clrMapOvr>
    <a:overrideClrMapping bg1="dk1" tx1="lt1" bg2="dk2" tx2="lt2" accent1="accent1" accent2="accent2" accent3="accent3" accent4="accent4" accent5="accent5" accent6="accent6" hlink="hlink" folHlink="folHlink"/>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Afbeelding met titel">
  <p:cSld name="1_Afbeelding met titel">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0" y="5153776"/>
            <a:ext cx="12192000" cy="576000"/>
          </a:xfrm>
          <a:prstGeom prst="rect">
            <a:avLst/>
          </a:prstGeom>
          <a:solidFill>
            <a:schemeClr val="dk2"/>
          </a:solidFill>
          <a:ln>
            <a:noFill/>
          </a:ln>
        </p:spPr>
        <p:txBody>
          <a:bodyPr spcFirstLastPara="1" wrap="square" lIns="756000" tIns="45700" rIns="91425" bIns="45700" anchor="ctr" anchorCtr="0">
            <a:noAutofit/>
          </a:bodyPr>
          <a:lstStyle>
            <a:lvl1pPr lvl="0" algn="l">
              <a:lnSpc>
                <a:spcPct val="90000"/>
              </a:lnSpc>
              <a:spcBef>
                <a:spcPts val="0"/>
              </a:spcBef>
              <a:spcAft>
                <a:spcPts val="0"/>
              </a:spcAft>
              <a:buClr>
                <a:schemeClr val="dk1"/>
              </a:buClr>
              <a:buSzPts val="3200"/>
              <a:buFont typeface="Verdana"/>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0" y="5825413"/>
            <a:ext cx="12192000" cy="396000"/>
          </a:xfrm>
          <a:prstGeom prst="rect">
            <a:avLst/>
          </a:prstGeom>
          <a:solidFill>
            <a:schemeClr val="lt1"/>
          </a:solidFill>
          <a:ln>
            <a:noFill/>
          </a:ln>
        </p:spPr>
        <p:txBody>
          <a:bodyPr spcFirstLastPara="1" wrap="square" lIns="756000"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dk1"/>
                </a:solidFill>
              </a:defRPr>
            </a:lvl1pPr>
            <a:lvl2pPr marL="914400" lvl="1" indent="-228600" algn="l">
              <a:lnSpc>
                <a:spcPct val="90000"/>
              </a:lnSpc>
              <a:spcBef>
                <a:spcPts val="1000"/>
              </a:spcBef>
              <a:spcAft>
                <a:spcPts val="0"/>
              </a:spcAft>
              <a:buSzPts val="2000"/>
              <a:buNone/>
              <a:defRPr/>
            </a:lvl2pPr>
            <a:lvl3pPr marL="1371600" lvl="2" indent="-228600" algn="l">
              <a:lnSpc>
                <a:spcPct val="90000"/>
              </a:lnSpc>
              <a:spcBef>
                <a:spcPts val="800"/>
              </a:spcBef>
              <a:spcAft>
                <a:spcPts val="0"/>
              </a:spcAft>
              <a:buSzPts val="1800"/>
              <a:buNone/>
              <a:defRPr/>
            </a:lvl3pPr>
            <a:lvl4pPr marL="1828800" lvl="3" indent="-228600" algn="l">
              <a:lnSpc>
                <a:spcPct val="90000"/>
              </a:lnSpc>
              <a:spcBef>
                <a:spcPts val="600"/>
              </a:spcBef>
              <a:spcAft>
                <a:spcPts val="0"/>
              </a:spcAft>
              <a:buSzPts val="1800"/>
              <a:buNone/>
              <a:defRPr/>
            </a:lvl4pPr>
            <a:lvl5pPr marL="2286000" lvl="4" indent="-228600" algn="l">
              <a:lnSpc>
                <a:spcPct val="90000"/>
              </a:lnSpc>
              <a:spcBef>
                <a:spcPts val="600"/>
              </a:spcBef>
              <a:spcAft>
                <a:spcPts val="0"/>
              </a:spcAft>
              <a:buSzPts val="1600"/>
              <a:buNone/>
              <a:defRPr/>
            </a:lvl5pPr>
            <a:lvl6pPr marL="2743200" lvl="5" indent="-342900" algn="l">
              <a:lnSpc>
                <a:spcPct val="90000"/>
              </a:lnSpc>
              <a:spcBef>
                <a:spcPts val="600"/>
              </a:spcBef>
              <a:spcAft>
                <a:spcPts val="0"/>
              </a:spcAft>
              <a:buSzPts val="1800"/>
              <a:buChar char="•"/>
              <a:defRPr/>
            </a:lvl6pPr>
            <a:lvl7pPr marL="3200400" lvl="6" indent="-257175" algn="l">
              <a:lnSpc>
                <a:spcPct val="90000"/>
              </a:lnSpc>
              <a:spcBef>
                <a:spcPts val="600"/>
              </a:spcBef>
              <a:spcAft>
                <a:spcPts val="0"/>
              </a:spcAft>
              <a:buClr>
                <a:schemeClr val="accent1"/>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Tree>
    <p:extLst>
      <p:ext uri="{BB962C8B-B14F-4D97-AF65-F5344CB8AC3E}">
        <p14:creationId xmlns:p14="http://schemas.microsoft.com/office/powerpoint/2010/main" val="2022264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nhoudsopgave met afbeelding">
  <p:cSld name="1_Inhoudsopgave met afbeelding">
    <p:spTree>
      <p:nvGrpSpPr>
        <p:cNvPr id="1" name="Shape 25"/>
        <p:cNvGrpSpPr/>
        <p:nvPr/>
      </p:nvGrpSpPr>
      <p:grpSpPr>
        <a:xfrm>
          <a:off x="0" y="0"/>
          <a:ext cx="0" cy="0"/>
          <a:chOff x="0" y="0"/>
          <a:chExt cx="0" cy="0"/>
        </a:xfrm>
      </p:grpSpPr>
      <p:sp>
        <p:nvSpPr>
          <p:cNvPr id="27" name="Google Shape;27;p20"/>
          <p:cNvSpPr txBox="1">
            <a:spLocks noGrp="1"/>
          </p:cNvSpPr>
          <p:nvPr>
            <p:ph type="body" idx="1"/>
          </p:nvPr>
        </p:nvSpPr>
        <p:spPr>
          <a:xfrm>
            <a:off x="6553200" y="2289600"/>
            <a:ext cx="5004000" cy="3931813"/>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200"/>
              </a:spcBef>
              <a:spcAft>
                <a:spcPts val="0"/>
              </a:spcAft>
              <a:buClr>
                <a:schemeClr val="dk1"/>
              </a:buClr>
              <a:buSzPts val="1920"/>
              <a:buFont typeface="Verdana"/>
              <a:buAutoNum type="arabicPeriod"/>
              <a:defRPr>
                <a:solidFill>
                  <a:schemeClr val="dk1"/>
                </a:solidFill>
              </a:defRPr>
            </a:lvl1pPr>
            <a:lvl2pPr marL="914400" lvl="1" indent="-355600" algn="l">
              <a:lnSpc>
                <a:spcPct val="90000"/>
              </a:lnSpc>
              <a:spcBef>
                <a:spcPts val="1000"/>
              </a:spcBef>
              <a:spcAft>
                <a:spcPts val="0"/>
              </a:spcAft>
              <a:buClr>
                <a:schemeClr val="dk1"/>
              </a:buClr>
              <a:buSzPts val="2000"/>
              <a:buChar char="–"/>
              <a:defRPr>
                <a:solidFill>
                  <a:schemeClr val="dk1"/>
                </a:solidFill>
              </a:defRPr>
            </a:lvl2pPr>
            <a:lvl3pPr marL="1371600" lvl="2" indent="-342900" algn="l">
              <a:lnSpc>
                <a:spcPct val="90000"/>
              </a:lnSpc>
              <a:spcBef>
                <a:spcPts val="800"/>
              </a:spcBef>
              <a:spcAft>
                <a:spcPts val="0"/>
              </a:spcAft>
              <a:buClr>
                <a:schemeClr val="dk1"/>
              </a:buClr>
              <a:buSzPts val="1800"/>
              <a:buChar char="▪"/>
              <a:defRPr>
                <a:solidFill>
                  <a:schemeClr val="dk1"/>
                </a:solidFill>
              </a:defRPr>
            </a:lvl3pPr>
            <a:lvl4pPr marL="1828800" lvl="3" indent="-342900" algn="l">
              <a:lnSpc>
                <a:spcPct val="90000"/>
              </a:lnSpc>
              <a:spcBef>
                <a:spcPts val="600"/>
              </a:spcBef>
              <a:spcAft>
                <a:spcPts val="0"/>
              </a:spcAft>
              <a:buClr>
                <a:schemeClr val="dk1"/>
              </a:buClr>
              <a:buSzPts val="1800"/>
              <a:buChar char="•"/>
              <a:defRPr>
                <a:solidFill>
                  <a:schemeClr val="dk1"/>
                </a:solidFill>
              </a:defRPr>
            </a:lvl4pPr>
            <a:lvl5pPr marL="2286000" lvl="4" indent="-330200" algn="l">
              <a:lnSpc>
                <a:spcPct val="90000"/>
              </a:lnSpc>
              <a:spcBef>
                <a:spcPts val="600"/>
              </a:spcBef>
              <a:spcAft>
                <a:spcPts val="0"/>
              </a:spcAft>
              <a:buClr>
                <a:schemeClr val="dk1"/>
              </a:buClr>
              <a:buSzPts val="1600"/>
              <a:buChar char="–"/>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257175" algn="l">
              <a:lnSpc>
                <a:spcPct val="90000"/>
              </a:lnSpc>
              <a:spcBef>
                <a:spcPts val="600"/>
              </a:spcBef>
              <a:spcAft>
                <a:spcPts val="0"/>
              </a:spcAft>
              <a:buClr>
                <a:schemeClr val="accent1"/>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0" name="Google Shape;30;p20"/>
          <p:cNvSpPr txBox="1">
            <a:spLocks noGrp="1"/>
          </p:cNvSpPr>
          <p:nvPr>
            <p:ph type="title"/>
          </p:nvPr>
        </p:nvSpPr>
        <p:spPr>
          <a:xfrm>
            <a:off x="6553200" y="1051200"/>
            <a:ext cx="5004000"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Verdana"/>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0"/>
          <p:cNvSpPr>
            <a:spLocks noGrp="1"/>
          </p:cNvSpPr>
          <p:nvPr>
            <p:ph type="pic" idx="2"/>
          </p:nvPr>
        </p:nvSpPr>
        <p:spPr>
          <a:xfrm>
            <a:off x="0" y="0"/>
            <a:ext cx="6098242" cy="6858000"/>
          </a:xfrm>
          <a:prstGeom prst="rect">
            <a:avLst/>
          </a:prstGeom>
          <a:solidFill>
            <a:schemeClr val="dk1">
              <a:alpha val="9803"/>
            </a:schemeClr>
          </a:solidFill>
          <a:ln>
            <a:noFill/>
          </a:ln>
        </p:spPr>
        <p:txBody>
          <a:bodyPr spcFirstLastPara="1" wrap="square" lIns="612000" tIns="45700" rIns="91425" bIns="45700" anchor="ctr" anchorCtr="0">
            <a:noAutofit/>
          </a:bodyPr>
          <a:lstStyle>
            <a:lvl1pPr marR="0" lvl="0" algn="l" rtl="0">
              <a:lnSpc>
                <a:spcPct val="90000"/>
              </a:lnSpc>
              <a:spcBef>
                <a:spcPts val="1200"/>
              </a:spcBef>
              <a:spcAft>
                <a:spcPts val="0"/>
              </a:spcAft>
              <a:buClr>
                <a:schemeClr val="accent1"/>
              </a:buClr>
              <a:buSzPts val="1920"/>
              <a:buFont typeface="Verdana"/>
              <a:buChar char="›"/>
              <a:defRPr sz="2400" b="0" i="0" u="none" strike="noStrike" cap="none">
                <a:solidFill>
                  <a:schemeClr val="dk1"/>
                </a:solidFill>
                <a:latin typeface="Verdana"/>
                <a:ea typeface="Verdana"/>
                <a:cs typeface="Verdana"/>
                <a:sym typeface="Verdana"/>
              </a:defRPr>
            </a:lvl1pPr>
            <a:lvl2pPr marR="0" lvl="1" algn="l" rtl="0">
              <a:lnSpc>
                <a:spcPct val="90000"/>
              </a:lnSpc>
              <a:spcBef>
                <a:spcPts val="1000"/>
              </a:spcBef>
              <a:spcAft>
                <a:spcPts val="0"/>
              </a:spcAft>
              <a:buClr>
                <a:schemeClr val="accent1"/>
              </a:buClr>
              <a:buSzPts val="2000"/>
              <a:buFont typeface="Verdana"/>
              <a:buChar char="–"/>
              <a:defRPr sz="2000" b="0" i="0" u="none" strike="noStrike" cap="none">
                <a:solidFill>
                  <a:schemeClr val="dk1"/>
                </a:solidFill>
                <a:latin typeface="Verdana"/>
                <a:ea typeface="Verdana"/>
                <a:cs typeface="Verdana"/>
                <a:sym typeface="Verdana"/>
              </a:defRPr>
            </a:lvl2pPr>
            <a:lvl3pPr marR="0" lvl="2" algn="l" rtl="0">
              <a:lnSpc>
                <a:spcPct val="90000"/>
              </a:lnSpc>
              <a:spcBef>
                <a:spcPts val="800"/>
              </a:spcBef>
              <a:spcAft>
                <a:spcPts val="0"/>
              </a:spcAft>
              <a:buClr>
                <a:schemeClr val="accent1"/>
              </a:buClr>
              <a:buSzPts val="1800"/>
              <a:buFont typeface="Noto Sans Symbols"/>
              <a:buChar char="▪"/>
              <a:defRPr sz="1800" b="0" i="0" u="none" strike="noStrike" cap="none">
                <a:solidFill>
                  <a:schemeClr val="dk1"/>
                </a:solidFill>
                <a:latin typeface="Verdana"/>
                <a:ea typeface="Verdana"/>
                <a:cs typeface="Verdana"/>
                <a:sym typeface="Verdana"/>
              </a:defRPr>
            </a:lvl3pPr>
            <a:lvl4pPr marR="0" lvl="3" algn="l" rtl="0">
              <a:lnSpc>
                <a:spcPct val="9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lnSpc>
                <a:spcPct val="90000"/>
              </a:lnSpc>
              <a:spcBef>
                <a:spcPts val="600"/>
              </a:spcBef>
              <a:spcAft>
                <a:spcPts val="0"/>
              </a:spcAft>
              <a:buClr>
                <a:schemeClr val="accent1"/>
              </a:buClr>
              <a:buSzPts val="1600"/>
              <a:buFont typeface="Verdana"/>
              <a:buChar char="–"/>
              <a:defRPr sz="1600" b="0" i="0" u="none" strike="noStrike" cap="none">
                <a:solidFill>
                  <a:schemeClr val="accent1"/>
                </a:solidFill>
                <a:latin typeface="Verdana"/>
                <a:ea typeface="Verdana"/>
                <a:cs typeface="Verdana"/>
                <a:sym typeface="Verdana"/>
              </a:defRPr>
            </a:lvl5pPr>
            <a:lvl6pPr marR="0" lvl="5" algn="l" rtl="0">
              <a:lnSpc>
                <a:spcPct val="90000"/>
              </a:lnSpc>
              <a:spcBef>
                <a:spcPts val="600"/>
              </a:spcBef>
              <a:spcAft>
                <a:spcPts val="0"/>
              </a:spcAft>
              <a:buClr>
                <a:schemeClr val="accent1"/>
              </a:buClr>
              <a:buSzPts val="1400"/>
              <a:buFont typeface="Arial"/>
              <a:buChar char="•"/>
              <a:defRPr sz="1400" b="0" i="0" u="none" strike="noStrike" cap="none">
                <a:solidFill>
                  <a:srgbClr val="7F7F7F"/>
                </a:solidFill>
                <a:latin typeface="Verdana"/>
                <a:ea typeface="Verdana"/>
                <a:cs typeface="Verdana"/>
                <a:sym typeface="Verdana"/>
              </a:defRPr>
            </a:lvl6pPr>
            <a:lvl7pPr marR="0" lvl="6" algn="l" rtl="0">
              <a:lnSpc>
                <a:spcPct val="90000"/>
              </a:lnSpc>
              <a:spcBef>
                <a:spcPts val="600"/>
              </a:spcBef>
              <a:spcAft>
                <a:spcPts val="0"/>
              </a:spcAft>
              <a:buClr>
                <a:schemeClr val="accent1"/>
              </a:buClr>
              <a:buSzPts val="300"/>
              <a:buFont typeface="Verdana"/>
              <a:buChar char=" "/>
              <a:defRPr sz="1200" b="1" i="0" u="none" strike="noStrike" cap="none">
                <a:solidFill>
                  <a:schemeClr val="accent1"/>
                </a:solidFill>
                <a:latin typeface="Verdana"/>
                <a:ea typeface="Verdana"/>
                <a:cs typeface="Verdana"/>
                <a:sym typeface="Verdana"/>
              </a:defRPr>
            </a:lvl7pPr>
            <a:lvl8pPr marR="0" lvl="7" algn="l" rtl="0">
              <a:lnSpc>
                <a:spcPct val="90000"/>
              </a:lnSpc>
              <a:spcBef>
                <a:spcPts val="600"/>
              </a:spcBef>
              <a:spcAft>
                <a:spcPts val="0"/>
              </a:spcAft>
              <a:buClr>
                <a:srgbClr val="595959"/>
              </a:buClr>
              <a:buSzPts val="300"/>
              <a:buFont typeface="Verdana"/>
              <a:buChar char=" "/>
              <a:defRPr sz="1200" b="0" i="0" u="none" strike="noStrike" cap="none">
                <a:solidFill>
                  <a:srgbClr val="595959"/>
                </a:solidFill>
                <a:latin typeface="Verdana"/>
                <a:ea typeface="Verdana"/>
                <a:cs typeface="Verdana"/>
                <a:sym typeface="Verdana"/>
              </a:defRPr>
            </a:lvl8pPr>
            <a:lvl9pPr marR="0" lvl="8" algn="l" rtl="0">
              <a:lnSpc>
                <a:spcPct val="90000"/>
              </a:lnSpc>
              <a:spcBef>
                <a:spcPts val="600"/>
              </a:spcBef>
              <a:spcAft>
                <a:spcPts val="0"/>
              </a:spcAft>
              <a:buClr>
                <a:schemeClr val="dk2"/>
              </a:buClr>
              <a:buSzPts val="1200"/>
              <a:buFont typeface="Verdana"/>
              <a:buChar char="–"/>
              <a:defRPr sz="1200" b="0" i="0" u="none" strike="noStrike" cap="none">
                <a:solidFill>
                  <a:srgbClr val="595959"/>
                </a:solidFill>
                <a:latin typeface="Verdana"/>
                <a:ea typeface="Verdana"/>
                <a:cs typeface="Verdana"/>
                <a:sym typeface="Verdana"/>
              </a:defRPr>
            </a:lvl9pPr>
          </a:lstStyle>
          <a:p>
            <a:endParaRPr/>
          </a:p>
        </p:txBody>
      </p:sp>
      <p:sp>
        <p:nvSpPr>
          <p:cNvPr id="32" name="Google Shape;32;p20"/>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423809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en-GB"/>
              <a:t>Click to edit Master title style</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x-none"/>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x-none"/>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nl-NL"/>
              <a:t>‹nr.›</a:t>
            </a:fld>
            <a:endParaRPr lang="nl-NL"/>
          </a:p>
        </p:txBody>
      </p:sp>
      <p:pic>
        <p:nvPicPr>
          <p:cNvPr id="11" name="Afbeelding 10">
            <a:extLst>
              <a:ext uri="{FF2B5EF4-FFF2-40B4-BE49-F238E27FC236}">
                <a16:creationId xmlns:a16="http://schemas.microsoft.com/office/drawing/2014/main" id="{F0C501AF-83A8-8F47-AC3C-EAC365FC5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55A507AF-B45B-684D-95AE-466A5BBBCE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Tree>
    <p:extLst>
      <p:ext uri="{BB962C8B-B14F-4D97-AF65-F5344CB8AC3E}">
        <p14:creationId xmlns:p14="http://schemas.microsoft.com/office/powerpoint/2010/main" val="2834349427"/>
      </p:ext>
    </p:extLst>
  </p:cSld>
  <p:clrMapOvr>
    <a:overrideClrMapping bg1="dk1" tx1="lt1" bg2="dk2" tx2="lt2" accent1="accent1" accent2="accent2" accent3="accent3" accent4="accent4" accent5="accent5" accent6="accent6" hlink="hlink" folHlink="folHlink"/>
  </p:clrMapOvr>
  <p:hf hdr="0" ftr="0" dt="0"/>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Afbeelding verticaal kleur">
  <p:cSld name="1_Afbeelding verticaal kleur">
    <p:spTree>
      <p:nvGrpSpPr>
        <p:cNvPr id="1" name="Shape 35"/>
        <p:cNvGrpSpPr/>
        <p:nvPr/>
      </p:nvGrpSpPr>
      <p:grpSpPr>
        <a:xfrm>
          <a:off x="0" y="0"/>
          <a:ext cx="0" cy="0"/>
          <a:chOff x="0" y="0"/>
          <a:chExt cx="0" cy="0"/>
        </a:xfrm>
      </p:grpSpPr>
      <p:sp>
        <p:nvSpPr>
          <p:cNvPr id="37" name="Google Shape;37;p21"/>
          <p:cNvSpPr txBox="1">
            <a:spLocks noGrp="1"/>
          </p:cNvSpPr>
          <p:nvPr>
            <p:ph type="body" idx="1"/>
          </p:nvPr>
        </p:nvSpPr>
        <p:spPr>
          <a:xfrm>
            <a:off x="635000" y="2289600"/>
            <a:ext cx="5005388" cy="3935413"/>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200"/>
              </a:spcBef>
              <a:spcAft>
                <a:spcPts val="0"/>
              </a:spcAft>
              <a:buClr>
                <a:schemeClr val="dk1"/>
              </a:buClr>
              <a:buSzPts val="1920"/>
              <a:buChar char="›"/>
              <a:defRPr>
                <a:solidFill>
                  <a:schemeClr val="dk1"/>
                </a:solidFill>
              </a:defRPr>
            </a:lvl1pPr>
            <a:lvl2pPr marL="914400" lvl="1" indent="-355600" algn="l">
              <a:lnSpc>
                <a:spcPct val="90000"/>
              </a:lnSpc>
              <a:spcBef>
                <a:spcPts val="1000"/>
              </a:spcBef>
              <a:spcAft>
                <a:spcPts val="0"/>
              </a:spcAft>
              <a:buClr>
                <a:schemeClr val="dk1"/>
              </a:buClr>
              <a:buSzPts val="2000"/>
              <a:buChar char="–"/>
              <a:defRPr>
                <a:solidFill>
                  <a:schemeClr val="dk1"/>
                </a:solidFill>
              </a:defRPr>
            </a:lvl2pPr>
            <a:lvl3pPr marL="1371600" lvl="2" indent="-342900" algn="l">
              <a:lnSpc>
                <a:spcPct val="90000"/>
              </a:lnSpc>
              <a:spcBef>
                <a:spcPts val="800"/>
              </a:spcBef>
              <a:spcAft>
                <a:spcPts val="0"/>
              </a:spcAft>
              <a:buClr>
                <a:schemeClr val="dk1"/>
              </a:buClr>
              <a:buSzPts val="1800"/>
              <a:buChar char="▪"/>
              <a:defRPr>
                <a:solidFill>
                  <a:schemeClr val="dk1"/>
                </a:solidFill>
              </a:defRPr>
            </a:lvl3pPr>
            <a:lvl4pPr marL="1828800" lvl="3" indent="-342900" algn="l">
              <a:lnSpc>
                <a:spcPct val="90000"/>
              </a:lnSpc>
              <a:spcBef>
                <a:spcPts val="600"/>
              </a:spcBef>
              <a:spcAft>
                <a:spcPts val="0"/>
              </a:spcAft>
              <a:buClr>
                <a:schemeClr val="dk1"/>
              </a:buClr>
              <a:buSzPts val="1800"/>
              <a:buChar char="•"/>
              <a:defRPr>
                <a:solidFill>
                  <a:schemeClr val="dk1"/>
                </a:solidFill>
              </a:defRPr>
            </a:lvl4pPr>
            <a:lvl5pPr marL="2286000" lvl="4" indent="-330200" algn="l">
              <a:lnSpc>
                <a:spcPct val="90000"/>
              </a:lnSpc>
              <a:spcBef>
                <a:spcPts val="600"/>
              </a:spcBef>
              <a:spcAft>
                <a:spcPts val="0"/>
              </a:spcAft>
              <a:buClr>
                <a:schemeClr val="dk1"/>
              </a:buClr>
              <a:buSzPts val="1600"/>
              <a:buChar char="–"/>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257175" algn="l">
              <a:lnSpc>
                <a:spcPct val="90000"/>
              </a:lnSpc>
              <a:spcBef>
                <a:spcPts val="600"/>
              </a:spcBef>
              <a:spcAft>
                <a:spcPts val="0"/>
              </a:spcAft>
              <a:buClr>
                <a:schemeClr val="accent1"/>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40" name="Google Shape;40;p21"/>
          <p:cNvSpPr txBox="1">
            <a:spLocks noGrp="1"/>
          </p:cNvSpPr>
          <p:nvPr>
            <p:ph type="title"/>
          </p:nvPr>
        </p:nvSpPr>
        <p:spPr>
          <a:xfrm>
            <a:off x="634206" y="1051200"/>
            <a:ext cx="5004594"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Verdana"/>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a:spLocks noGrp="1"/>
          </p:cNvSpPr>
          <p:nvPr>
            <p:ph type="pic" idx="2"/>
          </p:nvPr>
        </p:nvSpPr>
        <p:spPr>
          <a:xfrm>
            <a:off x="6096000" y="-2381"/>
            <a:ext cx="6096000" cy="6860381"/>
          </a:xfrm>
          <a:prstGeom prst="rect">
            <a:avLst/>
          </a:prstGeom>
          <a:solidFill>
            <a:srgbClr val="D8D8D8"/>
          </a:solidFill>
          <a:ln>
            <a:noFill/>
          </a:ln>
        </p:spPr>
        <p:txBody>
          <a:bodyPr spcFirstLastPara="1" wrap="square" lIns="91425" tIns="45700" rIns="91425" bIns="45700" anchor="ctr" anchorCtr="0">
            <a:noAutofit/>
          </a:bodyPr>
          <a:lstStyle>
            <a:lvl1pPr marR="0" lvl="0" algn="l" rtl="0">
              <a:lnSpc>
                <a:spcPct val="90000"/>
              </a:lnSpc>
              <a:spcBef>
                <a:spcPts val="1200"/>
              </a:spcBef>
              <a:spcAft>
                <a:spcPts val="0"/>
              </a:spcAft>
              <a:buClr>
                <a:schemeClr val="accent1"/>
              </a:buClr>
              <a:buSzPts val="1920"/>
              <a:buFont typeface="Verdana"/>
              <a:buChar char="›"/>
              <a:defRPr sz="2400" b="0" i="0" u="none" strike="noStrike" cap="none">
                <a:solidFill>
                  <a:schemeClr val="dk1"/>
                </a:solidFill>
                <a:latin typeface="Verdana"/>
                <a:ea typeface="Verdana"/>
                <a:cs typeface="Verdana"/>
                <a:sym typeface="Verdana"/>
              </a:defRPr>
            </a:lvl1pPr>
            <a:lvl2pPr marR="0" lvl="1" algn="l" rtl="0">
              <a:lnSpc>
                <a:spcPct val="90000"/>
              </a:lnSpc>
              <a:spcBef>
                <a:spcPts val="1000"/>
              </a:spcBef>
              <a:spcAft>
                <a:spcPts val="0"/>
              </a:spcAft>
              <a:buClr>
                <a:schemeClr val="accent1"/>
              </a:buClr>
              <a:buSzPts val="2000"/>
              <a:buFont typeface="Verdana"/>
              <a:buChar char="–"/>
              <a:defRPr sz="2000" b="0" i="0" u="none" strike="noStrike" cap="none">
                <a:solidFill>
                  <a:schemeClr val="dk1"/>
                </a:solidFill>
                <a:latin typeface="Verdana"/>
                <a:ea typeface="Verdana"/>
                <a:cs typeface="Verdana"/>
                <a:sym typeface="Verdana"/>
              </a:defRPr>
            </a:lvl2pPr>
            <a:lvl3pPr marR="0" lvl="2" algn="l" rtl="0">
              <a:lnSpc>
                <a:spcPct val="90000"/>
              </a:lnSpc>
              <a:spcBef>
                <a:spcPts val="800"/>
              </a:spcBef>
              <a:spcAft>
                <a:spcPts val="0"/>
              </a:spcAft>
              <a:buClr>
                <a:schemeClr val="accent1"/>
              </a:buClr>
              <a:buSzPts val="1800"/>
              <a:buFont typeface="Noto Sans Symbols"/>
              <a:buChar char="▪"/>
              <a:defRPr sz="1800" b="0" i="0" u="none" strike="noStrike" cap="none">
                <a:solidFill>
                  <a:schemeClr val="dk1"/>
                </a:solidFill>
                <a:latin typeface="Verdana"/>
                <a:ea typeface="Verdana"/>
                <a:cs typeface="Verdana"/>
                <a:sym typeface="Verdana"/>
              </a:defRPr>
            </a:lvl3pPr>
            <a:lvl4pPr marR="0" lvl="3" algn="l" rtl="0">
              <a:lnSpc>
                <a:spcPct val="9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lnSpc>
                <a:spcPct val="90000"/>
              </a:lnSpc>
              <a:spcBef>
                <a:spcPts val="600"/>
              </a:spcBef>
              <a:spcAft>
                <a:spcPts val="0"/>
              </a:spcAft>
              <a:buClr>
                <a:schemeClr val="accent1"/>
              </a:buClr>
              <a:buSzPts val="1600"/>
              <a:buFont typeface="Verdana"/>
              <a:buChar char="–"/>
              <a:defRPr sz="1600" b="0" i="0" u="none" strike="noStrike" cap="none">
                <a:solidFill>
                  <a:schemeClr val="accent1"/>
                </a:solidFill>
                <a:latin typeface="Verdana"/>
                <a:ea typeface="Verdana"/>
                <a:cs typeface="Verdana"/>
                <a:sym typeface="Verdana"/>
              </a:defRPr>
            </a:lvl5pPr>
            <a:lvl6pPr marR="0" lvl="5" algn="l" rtl="0">
              <a:lnSpc>
                <a:spcPct val="90000"/>
              </a:lnSpc>
              <a:spcBef>
                <a:spcPts val="600"/>
              </a:spcBef>
              <a:spcAft>
                <a:spcPts val="0"/>
              </a:spcAft>
              <a:buClr>
                <a:schemeClr val="accent1"/>
              </a:buClr>
              <a:buSzPts val="1400"/>
              <a:buFont typeface="Arial"/>
              <a:buChar char="•"/>
              <a:defRPr sz="1400" b="0" i="0" u="none" strike="noStrike" cap="none">
                <a:solidFill>
                  <a:srgbClr val="7F7F7F"/>
                </a:solidFill>
                <a:latin typeface="Verdana"/>
                <a:ea typeface="Verdana"/>
                <a:cs typeface="Verdana"/>
                <a:sym typeface="Verdana"/>
              </a:defRPr>
            </a:lvl6pPr>
            <a:lvl7pPr marR="0" lvl="6" algn="l" rtl="0">
              <a:lnSpc>
                <a:spcPct val="90000"/>
              </a:lnSpc>
              <a:spcBef>
                <a:spcPts val="600"/>
              </a:spcBef>
              <a:spcAft>
                <a:spcPts val="0"/>
              </a:spcAft>
              <a:buClr>
                <a:schemeClr val="accent1"/>
              </a:buClr>
              <a:buSzPts val="300"/>
              <a:buFont typeface="Verdana"/>
              <a:buChar char=" "/>
              <a:defRPr sz="1200" b="1" i="0" u="none" strike="noStrike" cap="none">
                <a:solidFill>
                  <a:schemeClr val="accent1"/>
                </a:solidFill>
                <a:latin typeface="Verdana"/>
                <a:ea typeface="Verdana"/>
                <a:cs typeface="Verdana"/>
                <a:sym typeface="Verdana"/>
              </a:defRPr>
            </a:lvl7pPr>
            <a:lvl8pPr marR="0" lvl="7" algn="l" rtl="0">
              <a:lnSpc>
                <a:spcPct val="90000"/>
              </a:lnSpc>
              <a:spcBef>
                <a:spcPts val="600"/>
              </a:spcBef>
              <a:spcAft>
                <a:spcPts val="0"/>
              </a:spcAft>
              <a:buClr>
                <a:srgbClr val="595959"/>
              </a:buClr>
              <a:buSzPts val="300"/>
              <a:buFont typeface="Verdana"/>
              <a:buChar char=" "/>
              <a:defRPr sz="1200" b="0" i="0" u="none" strike="noStrike" cap="none">
                <a:solidFill>
                  <a:srgbClr val="595959"/>
                </a:solidFill>
                <a:latin typeface="Verdana"/>
                <a:ea typeface="Verdana"/>
                <a:cs typeface="Verdana"/>
                <a:sym typeface="Verdana"/>
              </a:defRPr>
            </a:lvl8pPr>
            <a:lvl9pPr marR="0" lvl="8" algn="l" rtl="0">
              <a:lnSpc>
                <a:spcPct val="90000"/>
              </a:lnSpc>
              <a:spcBef>
                <a:spcPts val="600"/>
              </a:spcBef>
              <a:spcAft>
                <a:spcPts val="0"/>
              </a:spcAft>
              <a:buClr>
                <a:schemeClr val="dk2"/>
              </a:buClr>
              <a:buSzPts val="1200"/>
              <a:buFont typeface="Verdana"/>
              <a:buChar char="–"/>
              <a:defRPr sz="1200" b="0" i="0" u="none" strike="noStrike" cap="none">
                <a:solidFill>
                  <a:srgbClr val="595959"/>
                </a:solidFill>
                <a:latin typeface="Verdana"/>
                <a:ea typeface="Verdana"/>
                <a:cs typeface="Verdana"/>
                <a:sym typeface="Verdana"/>
              </a:defRPr>
            </a:lvl9pPr>
          </a:lstStyle>
          <a:p>
            <a:endParaRPr/>
          </a:p>
        </p:txBody>
      </p:sp>
      <p:sp>
        <p:nvSpPr>
          <p:cNvPr id="42" name="Google Shape;42;p21"/>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029559680"/>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fbeelding verticaal wit">
  <p:cSld name="1_Afbeelding verticaal wit">
    <p:spTree>
      <p:nvGrpSpPr>
        <p:cNvPr id="1" name="Shape 195"/>
        <p:cNvGrpSpPr/>
        <p:nvPr/>
      </p:nvGrpSpPr>
      <p:grpSpPr>
        <a:xfrm>
          <a:off x="0" y="0"/>
          <a:ext cx="0" cy="0"/>
          <a:chOff x="0" y="0"/>
          <a:chExt cx="0" cy="0"/>
        </a:xfrm>
      </p:grpSpPr>
      <p:sp>
        <p:nvSpPr>
          <p:cNvPr id="196" name="Google Shape;196;p41"/>
          <p:cNvSpPr txBox="1">
            <a:spLocks noGrp="1"/>
          </p:cNvSpPr>
          <p:nvPr>
            <p:ph type="body" idx="1"/>
          </p:nvPr>
        </p:nvSpPr>
        <p:spPr>
          <a:xfrm>
            <a:off x="635000" y="2289600"/>
            <a:ext cx="5003800" cy="3931813"/>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257175" algn="l">
              <a:lnSpc>
                <a:spcPct val="90000"/>
              </a:lnSpc>
              <a:spcBef>
                <a:spcPts val="600"/>
              </a:spcBef>
              <a:spcAft>
                <a:spcPts val="0"/>
              </a:spcAft>
              <a:buClr>
                <a:schemeClr val="accent1"/>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97" name="Google Shape;197;p41"/>
          <p:cNvSpPr txBox="1">
            <a:spLocks noGrp="1"/>
          </p:cNvSpPr>
          <p:nvPr>
            <p:ph type="title"/>
          </p:nvPr>
        </p:nvSpPr>
        <p:spPr>
          <a:xfrm>
            <a:off x="635000" y="1051200"/>
            <a:ext cx="5003800"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41"/>
          <p:cNvSpPr>
            <a:spLocks noGrp="1"/>
          </p:cNvSpPr>
          <p:nvPr>
            <p:ph type="pic" idx="2"/>
          </p:nvPr>
        </p:nvSpPr>
        <p:spPr>
          <a:xfrm>
            <a:off x="6096000" y="-2381"/>
            <a:ext cx="6096000" cy="6860381"/>
          </a:xfrm>
          <a:prstGeom prst="rect">
            <a:avLst/>
          </a:prstGeom>
          <a:solidFill>
            <a:srgbClr val="D8D8D8"/>
          </a:solidFill>
          <a:ln>
            <a:noFill/>
          </a:ln>
        </p:spPr>
        <p:txBody>
          <a:bodyPr spcFirstLastPara="1" wrap="square" lIns="91425" tIns="45700" rIns="91425" bIns="45700" anchor="ctr" anchorCtr="0">
            <a:noAutofit/>
          </a:bodyPr>
          <a:lstStyle>
            <a:lvl1pPr marR="0" lvl="0" algn="l" rtl="0">
              <a:lnSpc>
                <a:spcPct val="90000"/>
              </a:lnSpc>
              <a:spcBef>
                <a:spcPts val="1200"/>
              </a:spcBef>
              <a:spcAft>
                <a:spcPts val="0"/>
              </a:spcAft>
              <a:buClr>
                <a:schemeClr val="accent1"/>
              </a:buClr>
              <a:buSzPts val="1920"/>
              <a:buFont typeface="Verdana"/>
              <a:buChar char="›"/>
              <a:defRPr sz="2400" b="0" i="0" u="none" strike="noStrike" cap="none">
                <a:solidFill>
                  <a:schemeClr val="dk1"/>
                </a:solidFill>
                <a:latin typeface="Verdana"/>
                <a:ea typeface="Verdana"/>
                <a:cs typeface="Verdana"/>
                <a:sym typeface="Verdana"/>
              </a:defRPr>
            </a:lvl1pPr>
            <a:lvl2pPr marR="0" lvl="1" algn="l" rtl="0">
              <a:lnSpc>
                <a:spcPct val="90000"/>
              </a:lnSpc>
              <a:spcBef>
                <a:spcPts val="1000"/>
              </a:spcBef>
              <a:spcAft>
                <a:spcPts val="0"/>
              </a:spcAft>
              <a:buClr>
                <a:schemeClr val="accent1"/>
              </a:buClr>
              <a:buSzPts val="2000"/>
              <a:buFont typeface="Verdana"/>
              <a:buChar char="–"/>
              <a:defRPr sz="2000" b="0" i="0" u="none" strike="noStrike" cap="none">
                <a:solidFill>
                  <a:schemeClr val="dk1"/>
                </a:solidFill>
                <a:latin typeface="Verdana"/>
                <a:ea typeface="Verdana"/>
                <a:cs typeface="Verdana"/>
                <a:sym typeface="Verdana"/>
              </a:defRPr>
            </a:lvl2pPr>
            <a:lvl3pPr marR="0" lvl="2" algn="l" rtl="0">
              <a:lnSpc>
                <a:spcPct val="90000"/>
              </a:lnSpc>
              <a:spcBef>
                <a:spcPts val="800"/>
              </a:spcBef>
              <a:spcAft>
                <a:spcPts val="0"/>
              </a:spcAft>
              <a:buClr>
                <a:schemeClr val="accent1"/>
              </a:buClr>
              <a:buSzPts val="1800"/>
              <a:buFont typeface="Noto Sans Symbols"/>
              <a:buChar char="▪"/>
              <a:defRPr sz="1800" b="0" i="0" u="none" strike="noStrike" cap="none">
                <a:solidFill>
                  <a:schemeClr val="dk1"/>
                </a:solidFill>
                <a:latin typeface="Verdana"/>
                <a:ea typeface="Verdana"/>
                <a:cs typeface="Verdana"/>
                <a:sym typeface="Verdana"/>
              </a:defRPr>
            </a:lvl3pPr>
            <a:lvl4pPr marR="0" lvl="3" algn="l" rtl="0">
              <a:lnSpc>
                <a:spcPct val="9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4pPr>
            <a:lvl5pPr marR="0" lvl="4" algn="l" rtl="0">
              <a:lnSpc>
                <a:spcPct val="90000"/>
              </a:lnSpc>
              <a:spcBef>
                <a:spcPts val="600"/>
              </a:spcBef>
              <a:spcAft>
                <a:spcPts val="0"/>
              </a:spcAft>
              <a:buClr>
                <a:schemeClr val="accent1"/>
              </a:buClr>
              <a:buSzPts val="1600"/>
              <a:buFont typeface="Verdana"/>
              <a:buChar char="–"/>
              <a:defRPr sz="1600" b="0" i="0" u="none" strike="noStrike" cap="none">
                <a:solidFill>
                  <a:schemeClr val="accent1"/>
                </a:solidFill>
                <a:latin typeface="Verdana"/>
                <a:ea typeface="Verdana"/>
                <a:cs typeface="Verdana"/>
                <a:sym typeface="Verdana"/>
              </a:defRPr>
            </a:lvl5pPr>
            <a:lvl6pPr marR="0" lvl="5" algn="l" rtl="0">
              <a:lnSpc>
                <a:spcPct val="90000"/>
              </a:lnSpc>
              <a:spcBef>
                <a:spcPts val="600"/>
              </a:spcBef>
              <a:spcAft>
                <a:spcPts val="0"/>
              </a:spcAft>
              <a:buClr>
                <a:schemeClr val="accent1"/>
              </a:buClr>
              <a:buSzPts val="1400"/>
              <a:buFont typeface="Arial"/>
              <a:buChar char="•"/>
              <a:defRPr sz="1400" b="0" i="0" u="none" strike="noStrike" cap="none">
                <a:solidFill>
                  <a:srgbClr val="7F7F7F"/>
                </a:solidFill>
                <a:latin typeface="Verdana"/>
                <a:ea typeface="Verdana"/>
                <a:cs typeface="Verdana"/>
                <a:sym typeface="Verdana"/>
              </a:defRPr>
            </a:lvl6pPr>
            <a:lvl7pPr marR="0" lvl="6" algn="l" rtl="0">
              <a:lnSpc>
                <a:spcPct val="90000"/>
              </a:lnSpc>
              <a:spcBef>
                <a:spcPts val="600"/>
              </a:spcBef>
              <a:spcAft>
                <a:spcPts val="0"/>
              </a:spcAft>
              <a:buClr>
                <a:schemeClr val="accent1"/>
              </a:buClr>
              <a:buSzPts val="300"/>
              <a:buFont typeface="Verdana"/>
              <a:buChar char=" "/>
              <a:defRPr sz="1200" b="1" i="0" u="none" strike="noStrike" cap="none">
                <a:solidFill>
                  <a:schemeClr val="accent1"/>
                </a:solidFill>
                <a:latin typeface="Verdana"/>
                <a:ea typeface="Verdana"/>
                <a:cs typeface="Verdana"/>
                <a:sym typeface="Verdana"/>
              </a:defRPr>
            </a:lvl7pPr>
            <a:lvl8pPr marR="0" lvl="7" algn="l" rtl="0">
              <a:lnSpc>
                <a:spcPct val="90000"/>
              </a:lnSpc>
              <a:spcBef>
                <a:spcPts val="600"/>
              </a:spcBef>
              <a:spcAft>
                <a:spcPts val="0"/>
              </a:spcAft>
              <a:buClr>
                <a:srgbClr val="595959"/>
              </a:buClr>
              <a:buSzPts val="300"/>
              <a:buFont typeface="Verdana"/>
              <a:buChar char=" "/>
              <a:defRPr sz="1200" b="0" i="0" u="none" strike="noStrike" cap="none">
                <a:solidFill>
                  <a:srgbClr val="595959"/>
                </a:solidFill>
                <a:latin typeface="Verdana"/>
                <a:ea typeface="Verdana"/>
                <a:cs typeface="Verdana"/>
                <a:sym typeface="Verdana"/>
              </a:defRPr>
            </a:lvl8pPr>
            <a:lvl9pPr marR="0" lvl="8" algn="l" rtl="0">
              <a:lnSpc>
                <a:spcPct val="90000"/>
              </a:lnSpc>
              <a:spcBef>
                <a:spcPts val="600"/>
              </a:spcBef>
              <a:spcAft>
                <a:spcPts val="0"/>
              </a:spcAft>
              <a:buClr>
                <a:schemeClr val="dk2"/>
              </a:buClr>
              <a:buSzPts val="1200"/>
              <a:buFont typeface="Verdana"/>
              <a:buChar char="–"/>
              <a:defRPr sz="1200" b="0" i="0" u="none" strike="noStrike" cap="none">
                <a:solidFill>
                  <a:srgbClr val="595959"/>
                </a:solidFill>
                <a:latin typeface="Verdana"/>
                <a:ea typeface="Verdana"/>
                <a:cs typeface="Verdana"/>
                <a:sym typeface="Verdana"/>
              </a:defRPr>
            </a:lvl9pPr>
          </a:lstStyle>
          <a:p>
            <a:endParaRPr/>
          </a:p>
        </p:txBody>
      </p:sp>
      <p:sp>
        <p:nvSpPr>
          <p:cNvPr id="199" name="Google Shape;199;p41"/>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41"/>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41"/>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509798289"/>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11"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3548674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16585629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solidFill>
                <a:srgbClr val="FFFFFF">
                  <a:lumMod val="65000"/>
                </a:srgbClr>
              </a:solidFill>
            </a:endParaRPr>
          </a:p>
        </p:txBody>
      </p:sp>
      <p:sp>
        <p:nvSpPr>
          <p:cNvPr id="14" name="Tijdelijke aanduiding voor voettekst 13"/>
          <p:cNvSpPr>
            <a:spLocks noGrp="1"/>
          </p:cNvSpPr>
          <p:nvPr>
            <p:ph type="ftr" sz="quarter" idx="11"/>
          </p:nvPr>
        </p:nvSpPr>
        <p:spPr/>
        <p:txBody>
          <a:bodyPr/>
          <a:lstStyle/>
          <a:p>
            <a:endParaRPr lang="nl-NL" dirty="0">
              <a:solidFill>
                <a:srgbClr val="FFFFFF">
                  <a:lumMod val="65000"/>
                </a:srgbClr>
              </a:solidFill>
            </a:endParaRP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3339708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4" name="Afbeelding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1" name="Tijdelijke aanduiding voor datum 10"/>
          <p:cNvSpPr>
            <a:spLocks noGrp="1"/>
          </p:cNvSpPr>
          <p:nvPr>
            <p:ph type="dt" sz="half" idx="23"/>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24"/>
          </p:nvPr>
        </p:nvSpPr>
        <p:spPr/>
        <p:txBody>
          <a:bodyPr/>
          <a:lstStyle/>
          <a:p>
            <a:endParaRPr lang="nl-NL" dirty="0">
              <a:solidFill>
                <a:srgbClr val="FFFFFF">
                  <a:lumMod val="65000"/>
                </a:srgbClr>
              </a:solidFill>
            </a:endParaRPr>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Tree>
    <p:extLst>
      <p:ext uri="{BB962C8B-B14F-4D97-AF65-F5344CB8AC3E}">
        <p14:creationId xmlns:p14="http://schemas.microsoft.com/office/powerpoint/2010/main" val="10212905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a:solidFill>
            <a:schemeClr val="bg2"/>
          </a:solidFill>
        </p:spPr>
      </p:pic>
      <p:sp>
        <p:nvSpPr>
          <p:cNvPr id="16" name="Tijdelijke aanduiding voor afbeelding 15"/>
          <p:cNvSpPr>
            <a:spLocks noGrp="1"/>
          </p:cNvSpPr>
          <p:nvPr>
            <p:ph type="pic" sz="quarter" idx="1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solidFill>
                <a:srgbClr val="E4EFF9"/>
              </a:solidFill>
            </a:endParaRPr>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solidFill>
                <a:srgbClr val="E4EFF9"/>
              </a:solidFill>
            </a:endParaRPr>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19777879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6" name="Afbeelding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8" name="Tijdelijke aanduiding voor datum 17"/>
          <p:cNvSpPr>
            <a:spLocks noGrp="1"/>
          </p:cNvSpPr>
          <p:nvPr>
            <p:ph type="dt" sz="half" idx="17"/>
          </p:nvPr>
        </p:nvSpPr>
        <p:spPr/>
        <p:txBody>
          <a:bodyPr/>
          <a:lstStyle/>
          <a:p>
            <a:endParaRPr lang="nl-NL" dirty="0">
              <a:solidFill>
                <a:srgbClr val="FFFFFF">
                  <a:lumMod val="65000"/>
                </a:srgbClr>
              </a:solidFill>
            </a:endParaRPr>
          </a:p>
        </p:txBody>
      </p:sp>
      <p:sp>
        <p:nvSpPr>
          <p:cNvPr id="19" name="Tijdelijke aanduiding voor voettekst 18"/>
          <p:cNvSpPr>
            <a:spLocks noGrp="1"/>
          </p:cNvSpPr>
          <p:nvPr>
            <p:ph type="ftr" sz="quarter" idx="18"/>
          </p:nvPr>
        </p:nvSpPr>
        <p:spPr/>
        <p:txBody>
          <a:bodyPr/>
          <a:lstStyle/>
          <a:p>
            <a:endParaRPr lang="nl-NL" dirty="0">
              <a:solidFill>
                <a:srgbClr val="FFFFFF">
                  <a:lumMod val="65000"/>
                </a:srgbClr>
              </a:solidFill>
            </a:endParaRPr>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Tree>
    <p:extLst>
      <p:ext uri="{BB962C8B-B14F-4D97-AF65-F5344CB8AC3E}">
        <p14:creationId xmlns:p14="http://schemas.microsoft.com/office/powerpoint/2010/main" val="2409144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solidFill>
                <a:srgbClr val="FFFFFF">
                  <a:lumMod val="65000"/>
                </a:srgbClr>
              </a:solidFill>
            </a:endParaRPr>
          </a:p>
        </p:txBody>
      </p:sp>
      <p:sp>
        <p:nvSpPr>
          <p:cNvPr id="16" name="Tijdelijke aanduiding voor voettekst 15"/>
          <p:cNvSpPr>
            <a:spLocks noGrp="1"/>
          </p:cNvSpPr>
          <p:nvPr>
            <p:ph type="ftr" sz="quarter" idx="15"/>
          </p:nvPr>
        </p:nvSpPr>
        <p:spPr/>
        <p:txBody>
          <a:bodyPr/>
          <a:lstStyle/>
          <a:p>
            <a:endParaRPr lang="nl-NL" dirty="0">
              <a:solidFill>
                <a:srgbClr val="FFFFFF">
                  <a:lumMod val="65000"/>
                </a:srgbClr>
              </a:solidFill>
            </a:endParaRPr>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1" name="Afbeelding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Tree>
    <p:extLst>
      <p:ext uri="{BB962C8B-B14F-4D97-AF65-F5344CB8AC3E}">
        <p14:creationId xmlns:p14="http://schemas.microsoft.com/office/powerpoint/2010/main" val="8230229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5" name="Tijdelijke aanduiding voor datum 4"/>
          <p:cNvSpPr>
            <a:spLocks noGrp="1"/>
          </p:cNvSpPr>
          <p:nvPr>
            <p:ph type="dt" sz="half" idx="20"/>
          </p:nvPr>
        </p:nvSpPr>
        <p:spPr/>
        <p:txBody>
          <a:bodyPr/>
          <a:lstStyle/>
          <a:p>
            <a:endParaRPr lang="nl-NL" dirty="0">
              <a:solidFill>
                <a:srgbClr val="FFFFFF">
                  <a:lumMod val="65000"/>
                </a:srgbClr>
              </a:solidFill>
            </a:endParaRPr>
          </a:p>
        </p:txBody>
      </p:sp>
      <p:sp>
        <p:nvSpPr>
          <p:cNvPr id="9" name="Tijdelijke aanduiding voor voettekst 8"/>
          <p:cNvSpPr>
            <a:spLocks noGrp="1"/>
          </p:cNvSpPr>
          <p:nvPr>
            <p:ph type="ftr" sz="quarter" idx="21"/>
          </p:nvPr>
        </p:nvSpPr>
        <p:spPr/>
        <p:txBody>
          <a:bodyPr/>
          <a:lstStyle/>
          <a:p>
            <a:endParaRPr lang="nl-NL" dirty="0">
              <a:solidFill>
                <a:srgbClr val="FFFFFF">
                  <a:lumMod val="65000"/>
                </a:srgbClr>
              </a:solidFill>
            </a:endParaRP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Tree>
    <p:extLst>
      <p:ext uri="{BB962C8B-B14F-4D97-AF65-F5344CB8AC3E}">
        <p14:creationId xmlns:p14="http://schemas.microsoft.com/office/powerpoint/2010/main" val="111311224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dia verticaal">
    <p:spTree>
      <p:nvGrpSpPr>
        <p:cNvPr id="1" name=""/>
        <p:cNvGrpSpPr/>
        <p:nvPr/>
      </p:nvGrpSpPr>
      <p:grpSpPr>
        <a:xfrm>
          <a:off x="0" y="0"/>
          <a:ext cx="0" cy="0"/>
          <a:chOff x="0" y="0"/>
          <a:chExt cx="0" cy="0"/>
        </a:xfrm>
      </p:grpSpPr>
      <p:sp>
        <p:nvSpPr>
          <p:cNvPr id="13" name="Rechthoek 12"/>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x-none"/>
          </a:p>
        </p:txBody>
      </p:sp>
      <p:sp>
        <p:nvSpPr>
          <p:cNvPr id="19" name="Tijdelijke aanduiding voor voettekst 18"/>
          <p:cNvSpPr>
            <a:spLocks noGrp="1"/>
          </p:cNvSpPr>
          <p:nvPr>
            <p:ph type="ftr" sz="quarter" idx="18"/>
          </p:nvPr>
        </p:nvSpPr>
        <p:spPr/>
        <p:txBody>
          <a:bodyPr/>
          <a:lstStyle/>
          <a:p>
            <a:endParaRPr lang="x-none"/>
          </a:p>
        </p:txBody>
      </p:sp>
      <p:sp>
        <p:nvSpPr>
          <p:cNvPr id="20" name="Tijdelijke aanduiding voor dianummer 19"/>
          <p:cNvSpPr>
            <a:spLocks noGrp="1"/>
          </p:cNvSpPr>
          <p:nvPr>
            <p:ph type="sldNum" sz="quarter" idx="19"/>
          </p:nvPr>
        </p:nvSpPr>
        <p:spPr/>
        <p:txBody>
          <a:bodyPr/>
          <a:lstStyle/>
          <a:p>
            <a:pPr marL="0" lvl="0" indent="0" algn="r" rtl="0">
              <a:spcBef>
                <a:spcPts val="0"/>
              </a:spcBef>
              <a:spcAft>
                <a:spcPts val="0"/>
              </a:spcAft>
              <a:buNone/>
            </a:pPr>
            <a:fld id="{00000000-1234-1234-1234-123412341234}" type="slidenum">
              <a:rPr lang="nl-NL"/>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en-GB"/>
              <a:t>Click to edit Master title style</a:t>
            </a:r>
            <a:endParaRPr lang="nl-NL" dirty="0"/>
          </a:p>
        </p:txBody>
      </p:sp>
      <p:pic>
        <p:nvPicPr>
          <p:cNvPr id="12" name="Afbeelding 11">
            <a:extLst>
              <a:ext uri="{FF2B5EF4-FFF2-40B4-BE49-F238E27FC236}">
                <a16:creationId xmlns:a16="http://schemas.microsoft.com/office/drawing/2014/main" id="{CB57CD67-3869-1842-9B74-3FCEB9C29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959158200"/>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Tekststijl van het model bewerken
Tweede niveau
Derde niveau
Vierde niveau
Vijfde niveau</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4" name="Tijdelijke aanduiding voor afbeelding 21"/>
          <p:cNvSpPr>
            <a:spLocks noGrp="1"/>
          </p:cNvSpPr>
          <p:nvPr>
            <p:ph type="pic" sz="quarter" idx="10"/>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solidFill>
                <a:srgbClr val="FFFFFF">
                  <a:lumMod val="65000"/>
                </a:srgbClr>
              </a:solidFill>
            </a:endParaRPr>
          </a:p>
        </p:txBody>
      </p:sp>
      <p:sp>
        <p:nvSpPr>
          <p:cNvPr id="18" name="Tijdelijke aanduiding voor voettekst 17"/>
          <p:cNvSpPr>
            <a:spLocks noGrp="1"/>
          </p:cNvSpPr>
          <p:nvPr>
            <p:ph type="ftr" sz="quarter" idx="15"/>
          </p:nvPr>
        </p:nvSpPr>
        <p:spPr/>
        <p:txBody>
          <a:bodyPr/>
          <a:lstStyle/>
          <a:p>
            <a:endParaRPr lang="nl-NL" dirty="0">
              <a:solidFill>
                <a:srgbClr val="FFFFFF">
                  <a:lumMod val="65000"/>
                </a:srgbClr>
              </a:solidFill>
            </a:endParaRP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7526866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
Tweede niveau
Derde niveau
Vierde niveau
Vijfde niveau</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10" name="Tijdelijke aanduiding voor datum 9"/>
          <p:cNvSpPr>
            <a:spLocks noGrp="1"/>
          </p:cNvSpPr>
          <p:nvPr>
            <p:ph type="dt" sz="half" idx="14"/>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15"/>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187162806"/>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Tekststijl van het model bewerken
Tweede niveau
Derde niveau
Vierde niveau
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solidFill>
                <a:srgbClr val="FFFFFF">
                  <a:lumMod val="65000"/>
                </a:srgbClr>
              </a:solidFill>
            </a:endParaRPr>
          </a:p>
        </p:txBody>
      </p:sp>
      <p:sp>
        <p:nvSpPr>
          <p:cNvPr id="15" name="Tijdelijke aanduiding voor voettekst 14"/>
          <p:cNvSpPr>
            <a:spLocks noGrp="1"/>
          </p:cNvSpPr>
          <p:nvPr>
            <p:ph type="ftr" sz="quarter" idx="11"/>
          </p:nvPr>
        </p:nvSpPr>
        <p:spPr/>
        <p:txBody>
          <a:bodyPr/>
          <a:lstStyle/>
          <a:p>
            <a:endParaRPr lang="nl-NL" dirty="0">
              <a:solidFill>
                <a:srgbClr val="FFFFFF">
                  <a:lumMod val="65000"/>
                </a:srgbClr>
              </a:solidFill>
            </a:endParaRP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4214883107"/>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Tekststijl van het model bewerken
Tweede niveau
Derde niveau
Vierde niveau
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Tekststijl van het model bewerken
Tweede niveau
Derde niveau
Vierde niveau
Vijfde niveau</a:t>
            </a:r>
            <a:endParaRPr lang="nl-NL" dirty="0"/>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solidFill>
                <a:srgbClr val="FFFFFF">
                  <a:lumMod val="65000"/>
                </a:srgbClr>
              </a:solidFill>
            </a:endParaRPr>
          </a:p>
        </p:txBody>
      </p:sp>
      <p:sp>
        <p:nvSpPr>
          <p:cNvPr id="17" name="Tijdelijke aanduiding voor voettekst 16"/>
          <p:cNvSpPr>
            <a:spLocks noGrp="1"/>
          </p:cNvSpPr>
          <p:nvPr>
            <p:ph type="ftr" sz="quarter" idx="11"/>
          </p:nvPr>
        </p:nvSpPr>
        <p:spPr/>
        <p:txBody>
          <a:bodyPr/>
          <a:lstStyle/>
          <a:p>
            <a:endParaRPr lang="nl-NL" dirty="0">
              <a:solidFill>
                <a:srgbClr val="FFFFFF">
                  <a:lumMod val="65000"/>
                </a:srgbClr>
              </a:solidFill>
            </a:endParaRP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461451856"/>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solidFill>
                <a:srgbClr val="FFFFFF">
                  <a:lumMod val="65000"/>
                </a:srgbClr>
              </a:solidFill>
            </a:endParaRPr>
          </a:p>
        </p:txBody>
      </p:sp>
      <p:sp>
        <p:nvSpPr>
          <p:cNvPr id="13" name="Tijdelijke aanduiding voor voettekst 12"/>
          <p:cNvSpPr>
            <a:spLocks noGrp="1"/>
          </p:cNvSpPr>
          <p:nvPr>
            <p:ph type="ftr" sz="quarter" idx="11"/>
          </p:nvPr>
        </p:nvSpPr>
        <p:spPr/>
        <p:txBody>
          <a:bodyPr/>
          <a:lstStyle/>
          <a:p>
            <a:endParaRPr lang="nl-NL" dirty="0">
              <a:solidFill>
                <a:srgbClr val="FFFFFF">
                  <a:lumMod val="65000"/>
                </a:srgbClr>
              </a:solidFill>
            </a:endParaRP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2963543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11"/>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5540876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Tekststijl van het model bewerken
Tweede niveau
Derde niveau
Vierde niveau
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solidFill>
                <a:srgbClr val="FFFFFF">
                  <a:lumMod val="65000"/>
                </a:srgbClr>
              </a:solidFill>
            </a:endParaRPr>
          </a:p>
        </p:txBody>
      </p:sp>
      <p:sp>
        <p:nvSpPr>
          <p:cNvPr id="18" name="Tijdelijke aanduiding voor voettekst 17"/>
          <p:cNvSpPr>
            <a:spLocks noGrp="1"/>
          </p:cNvSpPr>
          <p:nvPr>
            <p:ph type="ftr" sz="quarter" idx="15"/>
          </p:nvPr>
        </p:nvSpPr>
        <p:spPr/>
        <p:txBody>
          <a:bodyPr/>
          <a:lstStyle/>
          <a:p>
            <a:endParaRPr lang="nl-NL" dirty="0">
              <a:solidFill>
                <a:srgbClr val="FFFFFF">
                  <a:lumMod val="65000"/>
                </a:srgbClr>
              </a:solidFill>
            </a:endParaRP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504495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solidFill>
                <a:srgbClr val="E4EFF9"/>
              </a:solidFill>
            </a:endParaRPr>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solidFill>
                <a:srgbClr val="E4EFF9"/>
              </a:solidFill>
            </a:endParaRP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11597601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solidFill>
                <a:srgbClr val="FFFFFF">
                  <a:lumMod val="65000"/>
                </a:srgbClr>
              </a:solidFill>
            </a:endParaRPr>
          </a:p>
        </p:txBody>
      </p:sp>
      <p:sp>
        <p:nvSpPr>
          <p:cNvPr id="7" name="Tijdelijke aanduiding voor voettekst 6"/>
          <p:cNvSpPr>
            <a:spLocks noGrp="1"/>
          </p:cNvSpPr>
          <p:nvPr>
            <p:ph type="ftr" sz="quarter" idx="11"/>
          </p:nvPr>
        </p:nvSpPr>
        <p:spPr/>
        <p:txBody>
          <a:bodyPr/>
          <a:lstStyle/>
          <a:p>
            <a:endParaRPr lang="nl-NL" dirty="0">
              <a:solidFill>
                <a:srgbClr val="FFFFFF">
                  <a:lumMod val="65000"/>
                </a:srgbClr>
              </a:solidFill>
            </a:endParaRP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6938319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Tx/>
              <a:buFont typeface="Arial" charset="0"/>
              <a:buNone/>
            </a:pPr>
            <a:endParaRPr lang="nl-NL" sz="1000" kern="1200">
              <a:solidFill>
                <a:srgbClr val="FFFFFF"/>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sp>
        <p:nvSpPr>
          <p:cNvPr id="11" name="Tijdelijke aanduiding voor datum 10"/>
          <p:cNvSpPr>
            <a:spLocks noGrp="1"/>
          </p:cNvSpPr>
          <p:nvPr>
            <p:ph type="dt" sz="half" idx="11"/>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12"/>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23697767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dia horizontaal">
    <p:spTree>
      <p:nvGrpSpPr>
        <p:cNvPr id="1" name=""/>
        <p:cNvGrpSpPr/>
        <p:nvPr/>
      </p:nvGrpSpPr>
      <p:grpSpPr>
        <a:xfrm>
          <a:off x="0" y="0"/>
          <a:ext cx="0" cy="0"/>
          <a:chOff x="0" y="0"/>
          <a:chExt cx="0" cy="0"/>
        </a:xfrm>
      </p:grpSpPr>
      <p:sp>
        <p:nvSpPr>
          <p:cNvPr id="6" name="Rechthoek 5"/>
          <p:cNvSpPr/>
          <p:nvPr/>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en-GB"/>
              <a:t>Click to edit Master title style</a:t>
            </a:r>
            <a:endParaRPr lang="nl-NL" dirty="0"/>
          </a:p>
        </p:txBody>
      </p:sp>
      <p:pic>
        <p:nvPicPr>
          <p:cNvPr id="7" name="Afbeelding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x-none"/>
          </a:p>
        </p:txBody>
      </p:sp>
      <p:sp>
        <p:nvSpPr>
          <p:cNvPr id="16" name="Tijdelijke aanduiding voor voettekst 15"/>
          <p:cNvSpPr>
            <a:spLocks noGrp="1"/>
          </p:cNvSpPr>
          <p:nvPr>
            <p:ph type="ftr" sz="quarter" idx="15"/>
          </p:nvPr>
        </p:nvSpPr>
        <p:spPr/>
        <p:txBody>
          <a:bodyPr/>
          <a:lstStyle/>
          <a:p>
            <a:endParaRPr lang="x-none"/>
          </a:p>
        </p:txBody>
      </p:sp>
      <p:sp>
        <p:nvSpPr>
          <p:cNvPr id="17" name="Tijdelijke aanduiding voor dianummer 16"/>
          <p:cNvSpPr>
            <a:spLocks noGrp="1"/>
          </p:cNvSpPr>
          <p:nvPr>
            <p:ph type="sldNum" sz="quarter" idx="16"/>
          </p:nvPr>
        </p:nvSpPr>
        <p:spPr/>
        <p:txBody>
          <a:bodyPr/>
          <a:lstStyle/>
          <a:p>
            <a:pPr marL="0" lvl="0" indent="0" algn="r" rtl="0">
              <a:spcBef>
                <a:spcPts val="0"/>
              </a:spcBef>
              <a:spcAft>
                <a:spcPts val="0"/>
              </a:spcAft>
              <a:buNone/>
            </a:pPr>
            <a:fld id="{00000000-1234-1234-1234-123412341234}" type="slidenum">
              <a:rPr lang="nl-NL"/>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AE0CEB2B-043B-564A-8D16-9DB7108C1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2305193948"/>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Tekststijl van het model bewerken
Tweede niveau
Derde niveau
Vierde niveau
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13" name="Tijdelijke aanduiding voor datum 12"/>
          <p:cNvSpPr>
            <a:spLocks noGrp="1"/>
          </p:cNvSpPr>
          <p:nvPr>
            <p:ph type="dt" sz="half" idx="11"/>
          </p:nvPr>
        </p:nvSpPr>
        <p:spPr/>
        <p:txBody>
          <a:bodyPr/>
          <a:lstStyle/>
          <a:p>
            <a:endParaRPr lang="nl-NL" dirty="0">
              <a:solidFill>
                <a:srgbClr val="FFFFFF">
                  <a:lumMod val="65000"/>
                </a:srgbClr>
              </a:solidFill>
            </a:endParaRPr>
          </a:p>
        </p:txBody>
      </p:sp>
      <p:sp>
        <p:nvSpPr>
          <p:cNvPr id="14" name="Tijdelijke aanduiding voor voettekst 13"/>
          <p:cNvSpPr>
            <a:spLocks noGrp="1"/>
          </p:cNvSpPr>
          <p:nvPr>
            <p:ph type="ftr" sz="quarter" idx="12"/>
          </p:nvPr>
        </p:nvSpPr>
        <p:spPr/>
        <p:txBody>
          <a:bodyPr/>
          <a:lstStyle/>
          <a:p>
            <a:endParaRPr lang="nl-NL" dirty="0">
              <a:solidFill>
                <a:srgbClr val="FFFFFF">
                  <a:lumMod val="65000"/>
                </a:srgbClr>
              </a:solidFill>
            </a:endParaRP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19695541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8"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26"/>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1680244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11"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20" name="Tijdelijke aanduiding voor datum 19"/>
          <p:cNvSpPr>
            <a:spLocks noGrp="1"/>
          </p:cNvSpPr>
          <p:nvPr>
            <p:ph type="dt" sz="half" idx="25"/>
          </p:nvPr>
        </p:nvSpPr>
        <p:spPr/>
        <p:txBody>
          <a:bodyPr/>
          <a:lstStyle/>
          <a:p>
            <a:endParaRPr lang="nl-NL" dirty="0">
              <a:solidFill>
                <a:srgbClr val="FFFFFF">
                  <a:lumMod val="65000"/>
                </a:srgbClr>
              </a:solidFill>
            </a:endParaRPr>
          </a:p>
        </p:txBody>
      </p:sp>
      <p:sp>
        <p:nvSpPr>
          <p:cNvPr id="21" name="Tijdelijke aanduiding voor voettekst 20"/>
          <p:cNvSpPr>
            <a:spLocks noGrp="1"/>
          </p:cNvSpPr>
          <p:nvPr>
            <p:ph type="ftr" sz="quarter" idx="26"/>
          </p:nvPr>
        </p:nvSpPr>
        <p:spPr/>
        <p:txBody>
          <a:bodyPr/>
          <a:lstStyle/>
          <a:p>
            <a:endParaRPr lang="nl-NL" dirty="0">
              <a:solidFill>
                <a:srgbClr val="FFFFFF">
                  <a:lumMod val="65000"/>
                </a:srgbClr>
              </a:solidFill>
            </a:endParaRPr>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24705863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stijl te bewerken</a:t>
            </a:r>
            <a:endParaRPr lang="nl-NL" dirty="0"/>
          </a:p>
        </p:txBody>
      </p:sp>
      <p:sp>
        <p:nvSpPr>
          <p:cNvPr id="10"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6" name="Tijdelijke aanduiding voor datum 5"/>
          <p:cNvSpPr>
            <a:spLocks noGrp="1"/>
          </p:cNvSpPr>
          <p:nvPr>
            <p:ph type="dt" sz="half" idx="25"/>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26"/>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580225780"/>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Tekststijl van het model bewerken
Tweede niveau
Derde niveau
Vierde niveau
Vijfde niveau</a:t>
            </a:r>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endParaRPr lang="nl-NL" dirty="0">
              <a:solidFill>
                <a:srgbClr val="FFFFFF">
                  <a:lumMod val="65000"/>
                </a:srgbClr>
              </a:solidFill>
            </a:endParaRPr>
          </a:p>
        </p:txBody>
      </p:sp>
      <p:sp>
        <p:nvSpPr>
          <p:cNvPr id="10" name="Tijdelijke aanduiding voor voettekst 9"/>
          <p:cNvSpPr>
            <a:spLocks noGrp="1"/>
          </p:cNvSpPr>
          <p:nvPr>
            <p:ph type="ftr" sz="quarter" idx="15"/>
          </p:nvPr>
        </p:nvSpPr>
        <p:spPr/>
        <p:txBody>
          <a:bodyPr/>
          <a:lstStyle/>
          <a:p>
            <a:endParaRPr lang="nl-NL" dirty="0">
              <a:solidFill>
                <a:srgbClr val="FFFFFF">
                  <a:lumMod val="65000"/>
                </a:srgbClr>
              </a:solidFill>
            </a:endParaRP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0453650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4"/>
          </p:nvPr>
        </p:nvSpPr>
        <p:spPr/>
        <p:txBody>
          <a:bodyPr/>
          <a:lstStyle/>
          <a:p>
            <a:endParaRPr lang="nl-NL" dirty="0">
              <a:solidFill>
                <a:srgbClr val="FFFFFF">
                  <a:lumMod val="65000"/>
                </a:srgbClr>
              </a:solidFill>
            </a:endParaRPr>
          </a:p>
        </p:txBody>
      </p:sp>
      <p:sp>
        <p:nvSpPr>
          <p:cNvPr id="10" name="Tijdelijke aanduiding voor voettekst 9"/>
          <p:cNvSpPr>
            <a:spLocks noGrp="1"/>
          </p:cNvSpPr>
          <p:nvPr>
            <p:ph type="ftr" sz="quarter" idx="15"/>
          </p:nvPr>
        </p:nvSpPr>
        <p:spPr/>
        <p:txBody>
          <a:bodyPr/>
          <a:lstStyle/>
          <a:p>
            <a:endParaRPr lang="nl-NL" dirty="0">
              <a:solidFill>
                <a:srgbClr val="FFFFFF">
                  <a:lumMod val="65000"/>
                </a:srgbClr>
              </a:solidFill>
            </a:endParaRP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Tree>
    <p:extLst>
      <p:ext uri="{BB962C8B-B14F-4D97-AF65-F5344CB8AC3E}">
        <p14:creationId xmlns:p14="http://schemas.microsoft.com/office/powerpoint/2010/main" val="12748453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Tekststijl van het model bewerken
Tweede niveau
Derde niveau
Vierde niveau
Vijfde niveau</a:t>
            </a:r>
            <a:endParaRPr lang="nl-NL" dirty="0"/>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solidFill>
                <a:srgbClr val="E4EFF9"/>
              </a:solidFill>
            </a:endParaRPr>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solidFill>
                <a:srgbClr val="E4EFF9"/>
              </a:solidFill>
            </a:endParaRP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3350858463"/>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solidFill>
                <a:srgbClr val="FFFFFF">
                  <a:lumMod val="65000"/>
                </a:srgbClr>
              </a:solidFill>
            </a:endParaRPr>
          </a:p>
        </p:txBody>
      </p:sp>
      <p:sp>
        <p:nvSpPr>
          <p:cNvPr id="10" name="Tijdelijke aanduiding voor voettekst 9"/>
          <p:cNvSpPr>
            <a:spLocks noGrp="1"/>
          </p:cNvSpPr>
          <p:nvPr>
            <p:ph type="ftr" sz="quarter" idx="16"/>
          </p:nvPr>
        </p:nvSpPr>
        <p:spPr/>
        <p:txBody>
          <a:bodyPr/>
          <a:lstStyle/>
          <a:p>
            <a:endParaRPr lang="nl-NL" dirty="0">
              <a:solidFill>
                <a:srgbClr val="FFFFFF">
                  <a:lumMod val="65000"/>
                </a:srgbClr>
              </a:solidFill>
            </a:endParaRP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1105489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solidFill>
                <a:srgbClr val="E4EFF9"/>
              </a:solidFill>
            </a:endParaRPr>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solidFill>
                <a:srgbClr val="E4EFF9"/>
              </a:solidFill>
            </a:endParaRP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3599941969"/>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
Tweede niveau
Derde niveau
Vierde niveau
Vijfde niveau</a:t>
            </a:r>
            <a:endParaRPr lang="nl-NL" dirty="0"/>
          </a:p>
        </p:txBody>
      </p:sp>
      <p:sp>
        <p:nvSpPr>
          <p:cNvPr id="8" name="Tijdelijke aanduiding voor datum 7"/>
          <p:cNvSpPr>
            <a:spLocks noGrp="1"/>
          </p:cNvSpPr>
          <p:nvPr>
            <p:ph type="dt" sz="half" idx="15"/>
          </p:nvPr>
        </p:nvSpPr>
        <p:spPr/>
        <p:txBody>
          <a:bodyPr/>
          <a:lstStyle/>
          <a:p>
            <a:endParaRPr lang="nl-NL" dirty="0">
              <a:solidFill>
                <a:srgbClr val="FFFFFF">
                  <a:lumMod val="65000"/>
                </a:srgbClr>
              </a:solidFill>
            </a:endParaRPr>
          </a:p>
        </p:txBody>
      </p:sp>
      <p:sp>
        <p:nvSpPr>
          <p:cNvPr id="9" name="Tijdelijke aanduiding voor voettekst 8"/>
          <p:cNvSpPr>
            <a:spLocks noGrp="1"/>
          </p:cNvSpPr>
          <p:nvPr>
            <p:ph type="ftr" sz="quarter" idx="16"/>
          </p:nvPr>
        </p:nvSpPr>
        <p:spPr/>
        <p:txBody>
          <a:bodyPr/>
          <a:lstStyle/>
          <a:p>
            <a:endParaRPr lang="nl-NL" dirty="0">
              <a:solidFill>
                <a:srgbClr val="FFFFFF">
                  <a:lumMod val="65000"/>
                </a:srgbClr>
              </a:solidFill>
            </a:endParaRP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424248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7" name="Rechthoek 6"/>
          <p:cNvSpPr/>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en-GB"/>
              <a:t>Click to edit Master title style</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5" name="Tijdelijke aanduiding voor datum 4"/>
          <p:cNvSpPr>
            <a:spLocks noGrp="1"/>
          </p:cNvSpPr>
          <p:nvPr>
            <p:ph type="dt" sz="half" idx="20"/>
          </p:nvPr>
        </p:nvSpPr>
        <p:spPr/>
        <p:txBody>
          <a:bodyPr/>
          <a:lstStyle/>
          <a:p>
            <a:endParaRPr lang="x-none"/>
          </a:p>
        </p:txBody>
      </p:sp>
      <p:sp>
        <p:nvSpPr>
          <p:cNvPr id="9" name="Tijdelijke aanduiding voor voettekst 8"/>
          <p:cNvSpPr>
            <a:spLocks noGrp="1"/>
          </p:cNvSpPr>
          <p:nvPr>
            <p:ph type="ftr" sz="quarter" idx="21"/>
          </p:nvPr>
        </p:nvSpPr>
        <p:spPr/>
        <p:txBody>
          <a:bodyPr/>
          <a:lstStyle/>
          <a:p>
            <a:endParaRPr lang="x-none"/>
          </a:p>
        </p:txBody>
      </p:sp>
      <p:sp>
        <p:nvSpPr>
          <p:cNvPr id="18" name="Tijdelijke aanduiding voor dianummer 17"/>
          <p:cNvSpPr>
            <a:spLocks noGrp="1"/>
          </p:cNvSpPr>
          <p:nvPr>
            <p:ph type="sldNum" sz="quarter" idx="22"/>
          </p:nvPr>
        </p:nvSpPr>
        <p:spPr/>
        <p:txBody>
          <a:bodyPr/>
          <a:lstStyle/>
          <a:p>
            <a:pPr marL="0" lvl="0" indent="0" algn="r" rtl="0">
              <a:spcBef>
                <a:spcPts val="0"/>
              </a:spcBef>
              <a:spcAft>
                <a:spcPts val="0"/>
              </a:spcAft>
              <a:buNone/>
            </a:pPr>
            <a:fld id="{00000000-1234-1234-1234-123412341234}" type="slidenum">
              <a:rPr lang="nl-NL"/>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C1E4406-74FA-C541-9C68-BDAFC385A7B1}"/>
              </a:ext>
            </a:extLst>
          </p:cNvPr>
          <p:cNvPicPr>
            <a:picLocks noChangeAspect="1"/>
          </p:cNvPicPr>
          <p:nvPr/>
        </p:nvPicPr>
        <p:blipFill rotWithShape="1">
          <a:blip r:embed="rId2">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921114623"/>
      </p:ext>
    </p:extLst>
  </p:cSld>
  <p:clrMapOvr>
    <a:masterClrMapping/>
  </p:clrMapOvr>
  <p:hf hdr="0" ftr="0" dt="0"/>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solidFill>
                <a:srgbClr val="000000">
                  <a:lumMod val="65000"/>
                </a:srgbClr>
              </a:solidFill>
            </a:endParaRPr>
          </a:p>
        </p:txBody>
      </p:sp>
      <p:sp>
        <p:nvSpPr>
          <p:cNvPr id="14" name="Tijdelijke aanduiding voor voettekst 13"/>
          <p:cNvSpPr>
            <a:spLocks noGrp="1"/>
          </p:cNvSpPr>
          <p:nvPr>
            <p:ph type="ftr" sz="quarter" idx="16"/>
          </p:nvPr>
        </p:nvSpPr>
        <p:spPr/>
        <p:txBody>
          <a:bodyPr/>
          <a:lstStyle/>
          <a:p>
            <a:endParaRPr lang="nl-NL" dirty="0">
              <a:solidFill>
                <a:srgbClr val="000000">
                  <a:lumMod val="65000"/>
                </a:srgbClr>
              </a:solidFill>
            </a:endParaRPr>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solidFill>
                  <a:srgbClr val="000000">
                    <a:lumMod val="65000"/>
                  </a:srgbClr>
                </a:solidFill>
              </a:rPr>
              <a:pPr/>
              <a:t>‹nr.›</a:t>
            </a:fld>
            <a:endParaRPr lang="nl-NL" dirty="0">
              <a:solidFill>
                <a:srgbClr val="000000">
                  <a:lumMod val="65000"/>
                </a:srgbClr>
              </a:solidFill>
            </a:endParaRPr>
          </a:p>
        </p:txBody>
      </p:sp>
    </p:spTree>
    <p:extLst>
      <p:ext uri="{BB962C8B-B14F-4D97-AF65-F5344CB8AC3E}">
        <p14:creationId xmlns:p14="http://schemas.microsoft.com/office/powerpoint/2010/main" val="2826728091"/>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solidFill>
                <a:srgbClr val="FFFFFF">
                  <a:lumMod val="65000"/>
                </a:srgbClr>
              </a:solidFill>
            </a:endParaRPr>
          </a:p>
        </p:txBody>
      </p:sp>
      <p:sp>
        <p:nvSpPr>
          <p:cNvPr id="6" name="Tijdelijke aanduiding voor voettekst 5"/>
          <p:cNvSpPr>
            <a:spLocks noGrp="1"/>
          </p:cNvSpPr>
          <p:nvPr>
            <p:ph type="ftr" sz="quarter" idx="16"/>
          </p:nvPr>
        </p:nvSpPr>
        <p:spPr/>
        <p:txBody>
          <a:bodyPr/>
          <a:lstStyle/>
          <a:p>
            <a:endParaRPr lang="nl-NL" dirty="0">
              <a:solidFill>
                <a:srgbClr val="FFFFFF">
                  <a:lumMod val="65000"/>
                </a:srgbClr>
              </a:solidFill>
            </a:endParaRPr>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99329570"/>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2080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25008096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Tekststijl van het model bewerken
Tweede niveau
Derde niveau
Vierde niveau
Vijfde niveau</a:t>
            </a:r>
            <a:endParaRPr lang="nl-NL" dirty="0"/>
          </a:p>
        </p:txBody>
      </p:sp>
      <p:sp>
        <p:nvSpPr>
          <p:cNvPr id="10" name="Tijdelijke aanduiding voor datum 9"/>
          <p:cNvSpPr>
            <a:spLocks noGrp="1"/>
          </p:cNvSpPr>
          <p:nvPr>
            <p:ph type="dt" sz="half" idx="14"/>
          </p:nvPr>
        </p:nvSpPr>
        <p:spPr/>
        <p:txBody>
          <a:bodyPr/>
          <a:lstStyle/>
          <a:p>
            <a:endParaRPr lang="nl-NL" dirty="0">
              <a:solidFill>
                <a:srgbClr val="FFFFFF">
                  <a:lumMod val="65000"/>
                </a:srgbClr>
              </a:solidFill>
            </a:endParaRPr>
          </a:p>
        </p:txBody>
      </p:sp>
      <p:sp>
        <p:nvSpPr>
          <p:cNvPr id="11" name="Tijdelijke aanduiding voor voettekst 10"/>
          <p:cNvSpPr>
            <a:spLocks noGrp="1"/>
          </p:cNvSpPr>
          <p:nvPr>
            <p:ph type="ftr" sz="quarter" idx="15"/>
          </p:nvPr>
        </p:nvSpPr>
        <p:spPr/>
        <p:txBody>
          <a:bodyPr/>
          <a:lstStyle/>
          <a:p>
            <a:endParaRPr lang="nl-NL" dirty="0">
              <a:solidFill>
                <a:srgbClr val="FFFFFF">
                  <a:lumMod val="65000"/>
                </a:srgbClr>
              </a:solidFill>
            </a:endParaRP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1910175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Tekststijl van het model bewerken
Tweede niveau
Derde niveau
Vierde niveau
Vijfde niveau</a:t>
            </a:r>
            <a:endParaRPr lang="nl-NL" dirty="0"/>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Tekststijl van het model bewerken
Tweede niveau
Derde niveau
Vierde niveau
Vijfde niveau</a:t>
            </a:r>
            <a:endParaRPr lang="nl-NL" dirty="0"/>
          </a:p>
        </p:txBody>
      </p:sp>
      <p:sp>
        <p:nvSpPr>
          <p:cNvPr id="11" name="Tijdelijke aanduiding voor datum 10"/>
          <p:cNvSpPr>
            <a:spLocks noGrp="1"/>
          </p:cNvSpPr>
          <p:nvPr>
            <p:ph type="dt" sz="half" idx="16"/>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17"/>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3166935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Tekststijl van het model bewerken
Tweede niveau
Derde niveau
Vierde niveau
Vijfde niveau</a:t>
            </a:r>
            <a:endParaRPr lang="nl-NL" dirty="0"/>
          </a:p>
        </p:txBody>
      </p:sp>
      <p:sp>
        <p:nvSpPr>
          <p:cNvPr id="14" name="Tijdelijke aanduiding voor datum 13"/>
          <p:cNvSpPr>
            <a:spLocks noGrp="1"/>
          </p:cNvSpPr>
          <p:nvPr>
            <p:ph type="dt" sz="half" idx="20"/>
          </p:nvPr>
        </p:nvSpPr>
        <p:spPr/>
        <p:txBody>
          <a:bodyPr/>
          <a:lstStyle/>
          <a:p>
            <a:endParaRPr lang="nl-NL" dirty="0">
              <a:solidFill>
                <a:srgbClr val="FFFFFF">
                  <a:lumMod val="65000"/>
                </a:srgbClr>
              </a:solidFill>
            </a:endParaRPr>
          </a:p>
        </p:txBody>
      </p:sp>
      <p:sp>
        <p:nvSpPr>
          <p:cNvPr id="15" name="Tijdelijke aanduiding voor voettekst 14"/>
          <p:cNvSpPr>
            <a:spLocks noGrp="1"/>
          </p:cNvSpPr>
          <p:nvPr>
            <p:ph type="ftr" sz="quarter" idx="21"/>
          </p:nvPr>
        </p:nvSpPr>
        <p:spPr/>
        <p:txBody>
          <a:bodyPr/>
          <a:lstStyle/>
          <a:p>
            <a:endParaRPr lang="nl-NL" dirty="0">
              <a:solidFill>
                <a:srgbClr val="FFFFFF">
                  <a:lumMod val="65000"/>
                </a:srgbClr>
              </a:solidFill>
            </a:endParaRPr>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70234234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endParaRPr lang="nl-NL" dirty="0">
              <a:solidFill>
                <a:srgbClr val="FFFFFF">
                  <a:lumMod val="65000"/>
                </a:srgbClr>
              </a:solidFill>
            </a:endParaRPr>
          </a:p>
        </p:txBody>
      </p:sp>
      <p:sp>
        <p:nvSpPr>
          <p:cNvPr id="8" name="Tijdelijke aanduiding voor voettekst 7"/>
          <p:cNvSpPr>
            <a:spLocks noGrp="1"/>
          </p:cNvSpPr>
          <p:nvPr>
            <p:ph type="ftr" sz="quarter" idx="23"/>
          </p:nvPr>
        </p:nvSpPr>
        <p:spPr/>
        <p:txBody>
          <a:bodyPr/>
          <a:lstStyle/>
          <a:p>
            <a:endParaRPr lang="nl-NL" dirty="0">
              <a:solidFill>
                <a:srgbClr val="FFFFFF">
                  <a:lumMod val="65000"/>
                </a:srgbClr>
              </a:solidFill>
            </a:endParaRP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224935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endParaRPr lang="nl-NL" dirty="0">
              <a:solidFill>
                <a:srgbClr val="FFFFFF">
                  <a:lumMod val="65000"/>
                </a:srgbClr>
              </a:solidFill>
            </a:endParaRPr>
          </a:p>
        </p:txBody>
      </p:sp>
      <p:sp>
        <p:nvSpPr>
          <p:cNvPr id="8" name="Tijdelijke aanduiding voor voettekst 7"/>
          <p:cNvSpPr>
            <a:spLocks noGrp="1"/>
          </p:cNvSpPr>
          <p:nvPr>
            <p:ph type="ftr" sz="quarter" idx="23"/>
          </p:nvPr>
        </p:nvSpPr>
        <p:spPr/>
        <p:txBody>
          <a:bodyPr/>
          <a:lstStyle/>
          <a:p>
            <a:endParaRPr lang="nl-NL" dirty="0">
              <a:solidFill>
                <a:srgbClr val="FFFFFF">
                  <a:lumMod val="65000"/>
                </a:srgbClr>
              </a:solidFill>
            </a:endParaRP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8385064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1" name="Afbeelding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solidFill>
                <a:srgbClr val="E4EFF9"/>
              </a:solidFill>
            </a:endParaRPr>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solidFill>
                <a:srgbClr val="E4EFF9"/>
              </a:solidFill>
            </a:endParaRP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370935805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oudsopgave met afbeelding">
    <p:spTree>
      <p:nvGrpSpPr>
        <p:cNvPr id="1" name=""/>
        <p:cNvGrpSpPr/>
        <p:nvPr/>
      </p:nvGrpSpPr>
      <p:grpSpPr>
        <a:xfrm>
          <a:off x="0" y="0"/>
          <a:ext cx="0" cy="0"/>
          <a:chOff x="0" y="0"/>
          <a:chExt cx="0" cy="0"/>
        </a:xfrm>
      </p:grpSpPr>
      <p:sp>
        <p:nvSpPr>
          <p:cNvPr id="5" name="Rechthoek 4"/>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en-GB"/>
              <a:t>Click to edit Master text styles</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en-GB"/>
              <a:t>Click to edit Master title style</a:t>
            </a:r>
            <a:endParaRPr lang="nl-NL" dirty="0"/>
          </a:p>
        </p:txBody>
      </p:sp>
      <p:sp>
        <p:nvSpPr>
          <p:cNvPr id="17" name="Tijdelijke aanduiding voor datum 16"/>
          <p:cNvSpPr>
            <a:spLocks noGrp="1"/>
          </p:cNvSpPr>
          <p:nvPr>
            <p:ph type="dt" sz="half" idx="14"/>
          </p:nvPr>
        </p:nvSpPr>
        <p:spPr/>
        <p:txBody>
          <a:bodyPr/>
          <a:lstStyle/>
          <a:p>
            <a:endParaRPr lang="x-none"/>
          </a:p>
        </p:txBody>
      </p:sp>
      <p:sp>
        <p:nvSpPr>
          <p:cNvPr id="18" name="Tijdelijke aanduiding voor voettekst 17"/>
          <p:cNvSpPr>
            <a:spLocks noGrp="1"/>
          </p:cNvSpPr>
          <p:nvPr>
            <p:ph type="ftr" sz="quarter" idx="15"/>
          </p:nvPr>
        </p:nvSpPr>
        <p:spPr/>
        <p:txBody>
          <a:bodyPr/>
          <a:lstStyle/>
          <a:p>
            <a:endParaRPr lang="x-none"/>
          </a:p>
        </p:txBody>
      </p:sp>
      <p:sp>
        <p:nvSpPr>
          <p:cNvPr id="19" name="Tijdelijke aanduiding voor dianummer 18"/>
          <p:cNvSpPr>
            <a:spLocks noGrp="1"/>
          </p:cNvSpPr>
          <p:nvPr>
            <p:ph type="sldNum" sz="quarter" idx="16"/>
          </p:nvPr>
        </p:nvSpPr>
        <p:spPr/>
        <p:txBody>
          <a:bodyPr/>
          <a:lstStyle/>
          <a:p>
            <a:pPr marL="0" lvl="0" indent="0" algn="r" rtl="0">
              <a:spcBef>
                <a:spcPts val="0"/>
              </a:spcBef>
              <a:spcAft>
                <a:spcPts val="0"/>
              </a:spcAft>
              <a:buNone/>
            </a:pPr>
            <a:fld id="{00000000-1234-1234-1234-123412341234}" type="slidenum">
              <a:rPr lang="nl-NL"/>
              <a:t>‹nr.›</a:t>
            </a:fld>
            <a:endParaRPr lang="nl-NL"/>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en-GB"/>
              <a:t>Click icon to add picture</a:t>
            </a:r>
            <a:endParaRPr lang="nl-NL" dirty="0"/>
          </a:p>
        </p:txBody>
      </p:sp>
      <p:pic>
        <p:nvPicPr>
          <p:cNvPr id="10" name="Afbeelding 9">
            <a:extLst>
              <a:ext uri="{FF2B5EF4-FFF2-40B4-BE49-F238E27FC236}">
                <a16:creationId xmlns:a16="http://schemas.microsoft.com/office/drawing/2014/main" id="{2A3A04D0-90F8-D146-8E89-D9429A3538BD}"/>
              </a:ext>
            </a:extLst>
          </p:cNvPr>
          <p:cNvPicPr>
            <a:picLocks noChangeAspect="1"/>
          </p:cNvPicPr>
          <p:nvPr/>
        </p:nvPicPr>
        <p:blipFill rotWithShape="1">
          <a:blip r:embed="rId2">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708819640"/>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Tree>
    <p:extLst>
      <p:ext uri="{BB962C8B-B14F-4D97-AF65-F5344CB8AC3E}">
        <p14:creationId xmlns:p14="http://schemas.microsoft.com/office/powerpoint/2010/main" val="32297049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solidFill>
                <a:srgbClr val="FFFFFF">
                  <a:lumMod val="65000"/>
                </a:srgbClr>
              </a:solidFill>
            </a:endParaRPr>
          </a:p>
        </p:txBody>
      </p:sp>
      <p:sp>
        <p:nvSpPr>
          <p:cNvPr id="14" name="Tijdelijke aanduiding voor voettekst 13"/>
          <p:cNvSpPr>
            <a:spLocks noGrp="1"/>
          </p:cNvSpPr>
          <p:nvPr>
            <p:ph type="ftr" sz="quarter" idx="11"/>
          </p:nvPr>
        </p:nvSpPr>
        <p:spPr/>
        <p:txBody>
          <a:bodyPr/>
          <a:lstStyle/>
          <a:p>
            <a:endParaRPr lang="nl-NL" dirty="0">
              <a:solidFill>
                <a:srgbClr val="FFFFFF">
                  <a:lumMod val="65000"/>
                </a:srgbClr>
              </a:solidFill>
            </a:endParaRP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2601293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4" name="Afbeelding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1" name="Tijdelijke aanduiding voor datum 10"/>
          <p:cNvSpPr>
            <a:spLocks noGrp="1"/>
          </p:cNvSpPr>
          <p:nvPr>
            <p:ph type="dt" sz="half" idx="23"/>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24"/>
          </p:nvPr>
        </p:nvSpPr>
        <p:spPr/>
        <p:txBody>
          <a:bodyPr/>
          <a:lstStyle/>
          <a:p>
            <a:endParaRPr lang="nl-NL" dirty="0">
              <a:solidFill>
                <a:srgbClr val="FFFFFF">
                  <a:lumMod val="65000"/>
                </a:srgbClr>
              </a:solidFill>
            </a:endParaRPr>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Tree>
    <p:extLst>
      <p:ext uri="{BB962C8B-B14F-4D97-AF65-F5344CB8AC3E}">
        <p14:creationId xmlns:p14="http://schemas.microsoft.com/office/powerpoint/2010/main" val="33708164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1879600"/>
          </a:xfrm>
          <a:prstGeom prst="rect">
            <a:avLst/>
          </a:prstGeom>
          <a:solidFill>
            <a:schemeClr val="bg2"/>
          </a:solidFill>
        </p:spPr>
      </p:pic>
      <p:sp>
        <p:nvSpPr>
          <p:cNvPr id="16" name="Tijdelijke aanduiding voor afbeelding 15"/>
          <p:cNvSpPr>
            <a:spLocks noGrp="1"/>
          </p:cNvSpPr>
          <p:nvPr>
            <p:ph type="pic" sz="quarter" idx="1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solidFill>
                <a:srgbClr val="E4EFF9"/>
              </a:solidFill>
            </a:endParaRPr>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solidFill>
                <a:srgbClr val="E4EFF9"/>
              </a:solidFill>
            </a:endParaRPr>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25300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pic>
        <p:nvPicPr>
          <p:cNvPr id="16" name="Afbeelding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8" name="Tijdelijke aanduiding voor datum 17"/>
          <p:cNvSpPr>
            <a:spLocks noGrp="1"/>
          </p:cNvSpPr>
          <p:nvPr>
            <p:ph type="dt" sz="half" idx="17"/>
          </p:nvPr>
        </p:nvSpPr>
        <p:spPr/>
        <p:txBody>
          <a:bodyPr/>
          <a:lstStyle/>
          <a:p>
            <a:endParaRPr lang="nl-NL" dirty="0">
              <a:solidFill>
                <a:srgbClr val="FFFFFF">
                  <a:lumMod val="65000"/>
                </a:srgbClr>
              </a:solidFill>
            </a:endParaRPr>
          </a:p>
        </p:txBody>
      </p:sp>
      <p:sp>
        <p:nvSpPr>
          <p:cNvPr id="19" name="Tijdelijke aanduiding voor voettekst 18"/>
          <p:cNvSpPr>
            <a:spLocks noGrp="1"/>
          </p:cNvSpPr>
          <p:nvPr>
            <p:ph type="ftr" sz="quarter" idx="18"/>
          </p:nvPr>
        </p:nvSpPr>
        <p:spPr/>
        <p:txBody>
          <a:bodyPr/>
          <a:lstStyle/>
          <a:p>
            <a:endParaRPr lang="nl-NL" dirty="0">
              <a:solidFill>
                <a:srgbClr val="FFFFFF">
                  <a:lumMod val="65000"/>
                </a:srgbClr>
              </a:solidFill>
            </a:endParaRPr>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endParaRPr lang="nl-NL" dirty="0"/>
          </a:p>
        </p:txBody>
      </p:sp>
    </p:spTree>
    <p:extLst>
      <p:ext uri="{BB962C8B-B14F-4D97-AF65-F5344CB8AC3E}">
        <p14:creationId xmlns:p14="http://schemas.microsoft.com/office/powerpoint/2010/main" val="1385268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solidFill>
                <a:srgbClr val="FFFFFF">
                  <a:lumMod val="65000"/>
                </a:srgbClr>
              </a:solidFill>
            </a:endParaRPr>
          </a:p>
        </p:txBody>
      </p:sp>
      <p:sp>
        <p:nvSpPr>
          <p:cNvPr id="16" name="Tijdelijke aanduiding voor voettekst 15"/>
          <p:cNvSpPr>
            <a:spLocks noGrp="1"/>
          </p:cNvSpPr>
          <p:nvPr>
            <p:ph type="ftr" sz="quarter" idx="15"/>
          </p:nvPr>
        </p:nvSpPr>
        <p:spPr/>
        <p:txBody>
          <a:bodyPr/>
          <a:lstStyle/>
          <a:p>
            <a:endParaRPr lang="nl-NL" dirty="0">
              <a:solidFill>
                <a:srgbClr val="FFFFFF">
                  <a:lumMod val="65000"/>
                </a:srgbClr>
              </a:solidFill>
            </a:endParaRPr>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1" name="Afbeelding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Tree>
    <p:extLst>
      <p:ext uri="{BB962C8B-B14F-4D97-AF65-F5344CB8AC3E}">
        <p14:creationId xmlns:p14="http://schemas.microsoft.com/office/powerpoint/2010/main" val="13304838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
Tweede niveau
Derde niveau
Vierde niveau
Vijfde niveau</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5" name="Tijdelijke aanduiding voor datum 4"/>
          <p:cNvSpPr>
            <a:spLocks noGrp="1"/>
          </p:cNvSpPr>
          <p:nvPr>
            <p:ph type="dt" sz="half" idx="20"/>
          </p:nvPr>
        </p:nvSpPr>
        <p:spPr/>
        <p:txBody>
          <a:bodyPr/>
          <a:lstStyle/>
          <a:p>
            <a:endParaRPr lang="nl-NL" dirty="0">
              <a:solidFill>
                <a:srgbClr val="FFFFFF">
                  <a:lumMod val="65000"/>
                </a:srgbClr>
              </a:solidFill>
            </a:endParaRPr>
          </a:p>
        </p:txBody>
      </p:sp>
      <p:sp>
        <p:nvSpPr>
          <p:cNvPr id="9" name="Tijdelijke aanduiding voor voettekst 8"/>
          <p:cNvSpPr>
            <a:spLocks noGrp="1"/>
          </p:cNvSpPr>
          <p:nvPr>
            <p:ph type="ftr" sz="quarter" idx="21"/>
          </p:nvPr>
        </p:nvSpPr>
        <p:spPr/>
        <p:txBody>
          <a:bodyPr/>
          <a:lstStyle/>
          <a:p>
            <a:endParaRPr lang="nl-NL" dirty="0">
              <a:solidFill>
                <a:srgbClr val="FFFFFF">
                  <a:lumMod val="65000"/>
                </a:srgbClr>
              </a:solidFill>
            </a:endParaRP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Tree>
    <p:extLst>
      <p:ext uri="{BB962C8B-B14F-4D97-AF65-F5344CB8AC3E}">
        <p14:creationId xmlns:p14="http://schemas.microsoft.com/office/powerpoint/2010/main" val="11687421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Tekststijl van het model bewerken
Tweede niveau
Derde niveau
Vierde niveau
Vijfde niveau</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endParaRPr lang="nl-NL" dirty="0"/>
          </a:p>
        </p:txBody>
      </p:sp>
      <p:sp>
        <p:nvSpPr>
          <p:cNvPr id="14" name="Tijdelijke aanduiding voor afbeelding 21"/>
          <p:cNvSpPr>
            <a:spLocks noGrp="1"/>
          </p:cNvSpPr>
          <p:nvPr>
            <p:ph type="pic" sz="quarter" idx="10"/>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solidFill>
                <a:srgbClr val="FFFFFF">
                  <a:lumMod val="65000"/>
                </a:srgbClr>
              </a:solidFill>
            </a:endParaRPr>
          </a:p>
        </p:txBody>
      </p:sp>
      <p:sp>
        <p:nvSpPr>
          <p:cNvPr id="18" name="Tijdelijke aanduiding voor voettekst 17"/>
          <p:cNvSpPr>
            <a:spLocks noGrp="1"/>
          </p:cNvSpPr>
          <p:nvPr>
            <p:ph type="ftr" sz="quarter" idx="15"/>
          </p:nvPr>
        </p:nvSpPr>
        <p:spPr/>
        <p:txBody>
          <a:bodyPr/>
          <a:lstStyle/>
          <a:p>
            <a:endParaRPr lang="nl-NL" dirty="0">
              <a:solidFill>
                <a:srgbClr val="FFFFFF">
                  <a:lumMod val="65000"/>
                </a:srgbClr>
              </a:solidFill>
            </a:endParaRP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34523450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
Tweede niveau
Derde niveau
Vierde niveau
Vijfde niveau</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10" name="Tijdelijke aanduiding voor datum 9"/>
          <p:cNvSpPr>
            <a:spLocks noGrp="1"/>
          </p:cNvSpPr>
          <p:nvPr>
            <p:ph type="dt" sz="half" idx="14"/>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15"/>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398334107"/>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Tekststijl van het model bewerken
Tweede niveau
Derde niveau
Vierde niveau
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Tekststijl van het model bewerken
Tweede niveau
Derde niveau
Vierde niveau
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solidFill>
                <a:srgbClr val="FFFFFF">
                  <a:lumMod val="65000"/>
                </a:srgbClr>
              </a:solidFill>
            </a:endParaRPr>
          </a:p>
        </p:txBody>
      </p:sp>
      <p:sp>
        <p:nvSpPr>
          <p:cNvPr id="15" name="Tijdelijke aanduiding voor voettekst 14"/>
          <p:cNvSpPr>
            <a:spLocks noGrp="1"/>
          </p:cNvSpPr>
          <p:nvPr>
            <p:ph type="ftr" sz="quarter" idx="11"/>
          </p:nvPr>
        </p:nvSpPr>
        <p:spPr/>
        <p:txBody>
          <a:bodyPr/>
          <a:lstStyle/>
          <a:p>
            <a:endParaRPr lang="nl-NL" dirty="0">
              <a:solidFill>
                <a:srgbClr val="FFFFFF">
                  <a:lumMod val="65000"/>
                </a:srgbClr>
              </a:solidFill>
            </a:endParaRP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88762827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en-GB"/>
              <a:t>Click to edit Master title style</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x-none"/>
          </a:p>
        </p:txBody>
      </p:sp>
      <p:sp>
        <p:nvSpPr>
          <p:cNvPr id="12" name="Tijdelijke aanduiding voor voettekst 11"/>
          <p:cNvSpPr>
            <a:spLocks noGrp="1"/>
          </p:cNvSpPr>
          <p:nvPr>
            <p:ph type="ftr" sz="quarter" idx="15"/>
          </p:nvPr>
        </p:nvSpPr>
        <p:spPr/>
        <p:txBody>
          <a:bodyPr/>
          <a:lstStyle/>
          <a:p>
            <a:endParaRPr lang="x-none"/>
          </a:p>
        </p:txBody>
      </p:sp>
      <p:sp>
        <p:nvSpPr>
          <p:cNvPr id="13" name="Tijdelijke aanduiding voor dianummer 12"/>
          <p:cNvSpPr>
            <a:spLocks noGrp="1"/>
          </p:cNvSpPr>
          <p:nvPr>
            <p:ph type="sldNum" sz="quarter" idx="16"/>
          </p:nvPr>
        </p:nvSpPr>
        <p:spPr/>
        <p:txBody>
          <a:bodyPr/>
          <a:lstStyle/>
          <a:p>
            <a:pPr marL="0" lvl="0" indent="0" algn="r" rtl="0">
              <a:spcBef>
                <a:spcPts val="0"/>
              </a:spcBef>
              <a:spcAft>
                <a:spcPts val="0"/>
              </a:spcAft>
              <a:buNone/>
            </a:pPr>
            <a:fld id="{00000000-1234-1234-1234-123412341234}" type="slidenum">
              <a:rPr lang="nl-NL"/>
              <a:t>‹nr.›</a:t>
            </a:fld>
            <a:endParaRPr lang="nl-NL"/>
          </a:p>
        </p:txBody>
      </p:sp>
      <p:pic>
        <p:nvPicPr>
          <p:cNvPr id="11" name="Afbeelding 10">
            <a:extLst>
              <a:ext uri="{FF2B5EF4-FFF2-40B4-BE49-F238E27FC236}">
                <a16:creationId xmlns:a16="http://schemas.microsoft.com/office/drawing/2014/main" id="{1696FA51-D288-AA48-AB9E-CCDA008D3031}"/>
              </a:ext>
            </a:extLst>
          </p:cNvPr>
          <p:cNvPicPr>
            <a:picLocks noChangeAspect="1"/>
          </p:cNvPicPr>
          <p:nvPr/>
        </p:nvPicPr>
        <p:blipFill rotWithShape="1">
          <a:blip r:embed="rId2">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9606871"/>
      </p:ext>
    </p:extLst>
  </p:cSld>
  <p:clrMapOvr>
    <a:masterClrMapping/>
  </p:clrMapOvr>
  <p:hf hdr="0" ftr="0" dt="0"/>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Tekststijl van het model bewerken
Tweede niveau
Derde niveau
Vierde niveau
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Tekststijl van het model bewerken
Tweede niveau
Derde niveau
Vierde niveau
Vijfde niveau</a:t>
            </a:r>
            <a:endParaRPr lang="nl-NL" dirty="0"/>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solidFill>
                <a:srgbClr val="FFFFFF">
                  <a:lumMod val="65000"/>
                </a:srgbClr>
              </a:solidFill>
            </a:endParaRPr>
          </a:p>
        </p:txBody>
      </p:sp>
      <p:sp>
        <p:nvSpPr>
          <p:cNvPr id="17" name="Tijdelijke aanduiding voor voettekst 16"/>
          <p:cNvSpPr>
            <a:spLocks noGrp="1"/>
          </p:cNvSpPr>
          <p:nvPr>
            <p:ph type="ftr" sz="quarter" idx="11"/>
          </p:nvPr>
        </p:nvSpPr>
        <p:spPr/>
        <p:txBody>
          <a:bodyPr/>
          <a:lstStyle/>
          <a:p>
            <a:endParaRPr lang="nl-NL" dirty="0">
              <a:solidFill>
                <a:srgbClr val="FFFFFF">
                  <a:lumMod val="65000"/>
                </a:srgbClr>
              </a:solidFill>
            </a:endParaRP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3898619281"/>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solidFill>
                <a:srgbClr val="FFFFFF">
                  <a:lumMod val="65000"/>
                </a:srgbClr>
              </a:solidFill>
            </a:endParaRPr>
          </a:p>
        </p:txBody>
      </p:sp>
      <p:sp>
        <p:nvSpPr>
          <p:cNvPr id="13" name="Tijdelijke aanduiding voor voettekst 12"/>
          <p:cNvSpPr>
            <a:spLocks noGrp="1"/>
          </p:cNvSpPr>
          <p:nvPr>
            <p:ph type="ftr" sz="quarter" idx="11"/>
          </p:nvPr>
        </p:nvSpPr>
        <p:spPr/>
        <p:txBody>
          <a:bodyPr/>
          <a:lstStyle/>
          <a:p>
            <a:endParaRPr lang="nl-NL" dirty="0">
              <a:solidFill>
                <a:srgbClr val="FFFFFF">
                  <a:lumMod val="65000"/>
                </a:srgbClr>
              </a:solidFill>
            </a:endParaRP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5283979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11"/>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34983816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Tekststijl van het model bewerken
Tweede niveau
Derde niveau
Vierde niveau
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solidFill>
                <a:srgbClr val="FFFFFF">
                  <a:lumMod val="65000"/>
                </a:srgbClr>
              </a:solidFill>
            </a:endParaRPr>
          </a:p>
        </p:txBody>
      </p:sp>
      <p:sp>
        <p:nvSpPr>
          <p:cNvPr id="18" name="Tijdelijke aanduiding voor voettekst 17"/>
          <p:cNvSpPr>
            <a:spLocks noGrp="1"/>
          </p:cNvSpPr>
          <p:nvPr>
            <p:ph type="ftr" sz="quarter" idx="15"/>
          </p:nvPr>
        </p:nvSpPr>
        <p:spPr/>
        <p:txBody>
          <a:bodyPr/>
          <a:lstStyle/>
          <a:p>
            <a:endParaRPr lang="nl-NL" dirty="0">
              <a:solidFill>
                <a:srgbClr val="FFFFFF">
                  <a:lumMod val="65000"/>
                </a:srgbClr>
              </a:solidFill>
            </a:endParaRP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9655457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solidFill>
                <a:srgbClr val="E4EFF9"/>
              </a:solidFill>
            </a:endParaRPr>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solidFill>
                <a:srgbClr val="E4EFF9"/>
              </a:solidFill>
            </a:endParaRP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solidFill>
                  <a:srgbClr val="E4EFF9"/>
                </a:solidFill>
              </a:rPr>
              <a:pPr/>
              <a:t>‹nr.›</a:t>
            </a:fld>
            <a:endParaRPr lang="nl-NL" dirty="0">
              <a:solidFill>
                <a:srgbClr val="E4EFF9"/>
              </a:solidFill>
            </a:endParaRPr>
          </a:p>
        </p:txBody>
      </p:sp>
    </p:spTree>
    <p:extLst>
      <p:ext uri="{BB962C8B-B14F-4D97-AF65-F5344CB8AC3E}">
        <p14:creationId xmlns:p14="http://schemas.microsoft.com/office/powerpoint/2010/main" val="2553466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solidFill>
                <a:srgbClr val="FFFFFF">
                  <a:lumMod val="65000"/>
                </a:srgbClr>
              </a:solidFill>
            </a:endParaRPr>
          </a:p>
        </p:txBody>
      </p:sp>
      <p:sp>
        <p:nvSpPr>
          <p:cNvPr id="7" name="Tijdelijke aanduiding voor voettekst 6"/>
          <p:cNvSpPr>
            <a:spLocks noGrp="1"/>
          </p:cNvSpPr>
          <p:nvPr>
            <p:ph type="ftr" sz="quarter" idx="11"/>
          </p:nvPr>
        </p:nvSpPr>
        <p:spPr/>
        <p:txBody>
          <a:bodyPr/>
          <a:lstStyle/>
          <a:p>
            <a:endParaRPr lang="nl-NL" dirty="0">
              <a:solidFill>
                <a:srgbClr val="FFFFFF">
                  <a:lumMod val="65000"/>
                </a:srgbClr>
              </a:solidFill>
            </a:endParaRP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6399978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Tx/>
              <a:buFont typeface="Arial" charset="0"/>
              <a:buNone/>
            </a:pPr>
            <a:endParaRPr lang="nl-NL" sz="1000" kern="1200">
              <a:solidFill>
                <a:srgbClr val="FFFFFF"/>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sp>
        <p:nvSpPr>
          <p:cNvPr id="11" name="Tijdelijke aanduiding voor datum 10"/>
          <p:cNvSpPr>
            <a:spLocks noGrp="1"/>
          </p:cNvSpPr>
          <p:nvPr>
            <p:ph type="dt" sz="half" idx="11"/>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12"/>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185934745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Tekststijl van het model bewerken
Tweede niveau
Derde niveau
Vierde niveau
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13" name="Tijdelijke aanduiding voor datum 12"/>
          <p:cNvSpPr>
            <a:spLocks noGrp="1"/>
          </p:cNvSpPr>
          <p:nvPr>
            <p:ph type="dt" sz="half" idx="11"/>
          </p:nvPr>
        </p:nvSpPr>
        <p:spPr/>
        <p:txBody>
          <a:bodyPr/>
          <a:lstStyle/>
          <a:p>
            <a:endParaRPr lang="nl-NL" dirty="0">
              <a:solidFill>
                <a:srgbClr val="FFFFFF">
                  <a:lumMod val="65000"/>
                </a:srgbClr>
              </a:solidFill>
            </a:endParaRPr>
          </a:p>
        </p:txBody>
      </p:sp>
      <p:sp>
        <p:nvSpPr>
          <p:cNvPr id="14" name="Tijdelijke aanduiding voor voettekst 13"/>
          <p:cNvSpPr>
            <a:spLocks noGrp="1"/>
          </p:cNvSpPr>
          <p:nvPr>
            <p:ph type="ftr" sz="quarter" idx="12"/>
          </p:nvPr>
        </p:nvSpPr>
        <p:spPr/>
        <p:txBody>
          <a:bodyPr/>
          <a:lstStyle/>
          <a:p>
            <a:endParaRPr lang="nl-NL" dirty="0">
              <a:solidFill>
                <a:srgbClr val="FFFFFF">
                  <a:lumMod val="65000"/>
                </a:srgbClr>
              </a:solidFill>
            </a:endParaRP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65577898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p>
        </p:txBody>
      </p:sp>
      <p:sp>
        <p:nvSpPr>
          <p:cNvPr id="9" name="Titel 8"/>
          <p:cNvSpPr>
            <a:spLocks noGrp="1"/>
          </p:cNvSpPr>
          <p:nvPr>
            <p:ph type="title"/>
          </p:nvPr>
        </p:nvSpPr>
        <p:spPr>
          <a:xfrm>
            <a:off x="635000" y="1052513"/>
            <a:ext cx="5003800" cy="948047"/>
          </a:xfrm>
        </p:spPr>
        <p:txBody>
          <a:bodyPr/>
          <a:lstStyle/>
          <a:p>
            <a:r>
              <a:rPr lang="nl-NL"/>
              <a:t>Klik om stijl te bewerken</a:t>
            </a:r>
            <a:endParaRPr lang="nl-NL" dirty="0"/>
          </a:p>
        </p:txBody>
      </p:sp>
      <p:sp>
        <p:nvSpPr>
          <p:cNvPr id="8"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solidFill>
                <a:srgbClr val="FFFFFF">
                  <a:lumMod val="65000"/>
                </a:srgbClr>
              </a:solidFill>
            </a:endParaRPr>
          </a:p>
        </p:txBody>
      </p:sp>
      <p:sp>
        <p:nvSpPr>
          <p:cNvPr id="12" name="Tijdelijke aanduiding voor voettekst 11"/>
          <p:cNvSpPr>
            <a:spLocks noGrp="1"/>
          </p:cNvSpPr>
          <p:nvPr>
            <p:ph type="ftr" sz="quarter" idx="26"/>
          </p:nvPr>
        </p:nvSpPr>
        <p:spPr/>
        <p:txBody>
          <a:bodyPr/>
          <a:lstStyle/>
          <a:p>
            <a:endParaRPr lang="nl-NL" dirty="0">
              <a:solidFill>
                <a:srgbClr val="FFFFFF">
                  <a:lumMod val="65000"/>
                </a:srgbClr>
              </a:solidFill>
            </a:endParaRPr>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28408787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a:solidFill>
                <a:srgbClr val="FFFFFF"/>
              </a:solidFill>
            </a:endParaRPr>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
Tweede niveau
Derde niveau
Vierde niveau
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endParaRPr lang="nl-NL" dirty="0"/>
          </a:p>
        </p:txBody>
      </p:sp>
      <p:sp>
        <p:nvSpPr>
          <p:cNvPr id="11"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20" name="Tijdelijke aanduiding voor datum 19"/>
          <p:cNvSpPr>
            <a:spLocks noGrp="1"/>
          </p:cNvSpPr>
          <p:nvPr>
            <p:ph type="dt" sz="half" idx="25"/>
          </p:nvPr>
        </p:nvSpPr>
        <p:spPr/>
        <p:txBody>
          <a:bodyPr/>
          <a:lstStyle/>
          <a:p>
            <a:endParaRPr lang="nl-NL" dirty="0">
              <a:solidFill>
                <a:srgbClr val="FFFFFF">
                  <a:lumMod val="65000"/>
                </a:srgbClr>
              </a:solidFill>
            </a:endParaRPr>
          </a:p>
        </p:txBody>
      </p:sp>
      <p:sp>
        <p:nvSpPr>
          <p:cNvPr id="21" name="Tijdelijke aanduiding voor voettekst 20"/>
          <p:cNvSpPr>
            <a:spLocks noGrp="1"/>
          </p:cNvSpPr>
          <p:nvPr>
            <p:ph type="ftr" sz="quarter" idx="26"/>
          </p:nvPr>
        </p:nvSpPr>
        <p:spPr/>
        <p:txBody>
          <a:bodyPr/>
          <a:lstStyle/>
          <a:p>
            <a:endParaRPr lang="nl-NL" dirty="0">
              <a:solidFill>
                <a:srgbClr val="FFFFFF">
                  <a:lumMod val="65000"/>
                </a:srgbClr>
              </a:solidFill>
            </a:endParaRPr>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solidFill>
                  <a:srgbClr val="FFFFFF">
                    <a:lumMod val="65000"/>
                  </a:srgbClr>
                </a:solidFill>
              </a:rPr>
              <a:pPr/>
              <a:t>‹nr.›</a:t>
            </a:fld>
            <a:endParaRPr lang="nl-NL" dirty="0">
              <a:solidFill>
                <a:srgbClr val="FFFFFF">
                  <a:lumMod val="65000"/>
                </a:srgbClr>
              </a:solidFill>
            </a:endParaRPr>
          </a:p>
        </p:txBody>
      </p:sp>
    </p:spTree>
    <p:extLst>
      <p:ext uri="{BB962C8B-B14F-4D97-AF65-F5344CB8AC3E}">
        <p14:creationId xmlns:p14="http://schemas.microsoft.com/office/powerpoint/2010/main" val="411134144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image" Target="../media/image3.png"/><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theme" Target="../theme/theme2.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9" Type="http://schemas.openxmlformats.org/officeDocument/2006/relationships/image" Target="../media/image3.png"/><Relationship Id="rId3" Type="http://schemas.openxmlformats.org/officeDocument/2006/relationships/slideLayout" Target="../slideLayouts/slideLayout82.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theme" Target="../theme/theme3.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slideLayout" Target="../slideLayouts/slideLayout108.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x-none"/>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x-none"/>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pPr marL="0" lvl="0" indent="0" algn="r" rtl="0">
              <a:spcBef>
                <a:spcPts val="0"/>
              </a:spcBef>
              <a:spcAft>
                <a:spcPts val="0"/>
              </a:spcAft>
              <a:buNone/>
            </a:pPr>
            <a:fld id="{00000000-1234-1234-1234-123412341234}" type="slidenum">
              <a:rPr lang="nl-NL"/>
              <a:t>‹nr.›</a:t>
            </a:fld>
            <a:endParaRPr lang="nl-NL"/>
          </a:p>
        </p:txBody>
      </p:sp>
      <p:pic>
        <p:nvPicPr>
          <p:cNvPr id="8" name="Afbeelding 7">
            <a:extLst>
              <a:ext uri="{FF2B5EF4-FFF2-40B4-BE49-F238E27FC236}">
                <a16:creationId xmlns:a16="http://schemas.microsoft.com/office/drawing/2014/main" id="{E9E498AD-2242-094E-9CA5-B0BF63533569}"/>
              </a:ext>
            </a:extLst>
          </p:cNvPr>
          <p:cNvPicPr>
            <a:picLocks noChangeAspect="1"/>
          </p:cNvPicPr>
          <p:nvPr/>
        </p:nvPicPr>
        <p:blipFill rotWithShape="1">
          <a:blip r:embed="rId44">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4409238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 id="2147483689" r:id="rId42"/>
  </p:sldLayoutIdLst>
  <p:hf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12" name="Afbeelding 11"/>
          <p:cNvPicPr>
            <a:picLocks noChangeAspect="1"/>
          </p:cNvPicPr>
          <p:nvPr userDrawn="1"/>
        </p:nvPicPr>
        <p:blipFill>
          <a:blip r:embed="rId39">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pPr>
              <a:buClrTx/>
              <a:buFontTx/>
              <a:buNone/>
            </a:pPr>
            <a:endParaRPr lang="nl-NL" kern="1200" dirty="0">
              <a:solidFill>
                <a:srgbClr val="FFFFFF">
                  <a:lumMod val="65000"/>
                </a:srgbClr>
              </a:solidFill>
              <a:latin typeface="Verdana"/>
              <a:ea typeface="+mn-ea"/>
              <a:cs typeface="+mn-cs"/>
            </a:endParaRP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pPr>
              <a:buClrTx/>
              <a:buFontTx/>
              <a:buNone/>
            </a:pPr>
            <a:endParaRPr lang="nl-NL" kern="1200" dirty="0">
              <a:solidFill>
                <a:srgbClr val="FFFFFF">
                  <a:lumMod val="65000"/>
                </a:srgbClr>
              </a:solidFill>
              <a:latin typeface="Verdana"/>
              <a:ea typeface="+mn-ea"/>
              <a:cs typeface="+mn-cs"/>
            </a:endParaRP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pPr>
              <a:buClrTx/>
              <a:buFontTx/>
              <a:buNone/>
            </a:pPr>
            <a:fld id="{10A0A6AF-03C5-477E-939A-E28F7E7F05EA}" type="slidenum">
              <a:rPr lang="nl-NL" kern="1200" smtClean="0">
                <a:solidFill>
                  <a:srgbClr val="FFFFFF">
                    <a:lumMod val="65000"/>
                  </a:srgbClr>
                </a:solidFill>
                <a:latin typeface="Verdana"/>
                <a:ea typeface="+mn-ea"/>
                <a:cs typeface="+mn-cs"/>
              </a:rPr>
              <a:pPr>
                <a:buClrTx/>
                <a:buFontTx/>
                <a:buNone/>
              </a:pPr>
              <a:t>‹nr.›</a:t>
            </a:fld>
            <a:endParaRPr lang="nl-NL" kern="1200" dirty="0">
              <a:solidFill>
                <a:srgbClr val="FFFFFF">
                  <a:lumMod val="65000"/>
                </a:srgbClr>
              </a:solidFill>
              <a:latin typeface="Verdana"/>
              <a:ea typeface="+mn-ea"/>
              <a:cs typeface="+mn-cs"/>
            </a:endParaRPr>
          </a:p>
        </p:txBody>
      </p:sp>
    </p:spTree>
    <p:extLst>
      <p:ext uri="{BB962C8B-B14F-4D97-AF65-F5344CB8AC3E}">
        <p14:creationId xmlns:p14="http://schemas.microsoft.com/office/powerpoint/2010/main" val="23602315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 id="2147483765" r:id="rId33"/>
    <p:sldLayoutId id="2147483766" r:id="rId34"/>
    <p:sldLayoutId id="2147483767" r:id="rId35"/>
    <p:sldLayoutId id="2147483768" r:id="rId36"/>
    <p:sldLayoutId id="2147483769"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12" name="Afbeelding 11"/>
          <p:cNvPicPr>
            <a:picLocks noChangeAspect="1"/>
          </p:cNvPicPr>
          <p:nvPr userDrawn="1"/>
        </p:nvPicPr>
        <p:blipFill>
          <a:blip r:embed="rId39">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nl-NL" sz="1800" kern="1200" dirty="0">
              <a:solidFill>
                <a:srgbClr val="FFFFFF"/>
              </a:solidFill>
            </a:endParaRPr>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pPr>
              <a:buClrTx/>
              <a:buFontTx/>
              <a:buNone/>
            </a:pPr>
            <a:endParaRPr lang="nl-NL" kern="1200" dirty="0">
              <a:solidFill>
                <a:srgbClr val="FFFFFF">
                  <a:lumMod val="65000"/>
                </a:srgbClr>
              </a:solidFill>
              <a:latin typeface="Verdana"/>
              <a:ea typeface="+mn-ea"/>
              <a:cs typeface="+mn-cs"/>
            </a:endParaRP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pPr>
              <a:buClrTx/>
              <a:buFontTx/>
              <a:buNone/>
            </a:pPr>
            <a:endParaRPr lang="nl-NL" kern="1200" dirty="0">
              <a:solidFill>
                <a:srgbClr val="FFFFFF">
                  <a:lumMod val="65000"/>
                </a:srgbClr>
              </a:solidFill>
              <a:latin typeface="Verdana"/>
              <a:ea typeface="+mn-ea"/>
              <a:cs typeface="+mn-cs"/>
            </a:endParaRP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pPr>
              <a:buClrTx/>
              <a:buFontTx/>
              <a:buNone/>
            </a:pPr>
            <a:fld id="{10A0A6AF-03C5-477E-939A-E28F7E7F05EA}" type="slidenum">
              <a:rPr lang="nl-NL" kern="1200" smtClean="0">
                <a:solidFill>
                  <a:srgbClr val="FFFFFF">
                    <a:lumMod val="65000"/>
                  </a:srgbClr>
                </a:solidFill>
                <a:latin typeface="Verdana"/>
                <a:ea typeface="+mn-ea"/>
                <a:cs typeface="+mn-cs"/>
              </a:rPr>
              <a:pPr>
                <a:buClrTx/>
                <a:buFontTx/>
                <a:buNone/>
              </a:pPr>
              <a:t>‹nr.›</a:t>
            </a:fld>
            <a:endParaRPr lang="nl-NL" kern="1200" dirty="0">
              <a:solidFill>
                <a:srgbClr val="FFFFFF">
                  <a:lumMod val="65000"/>
                </a:srgbClr>
              </a:solidFill>
              <a:latin typeface="Verdana"/>
              <a:ea typeface="+mn-ea"/>
              <a:cs typeface="+mn-cs"/>
            </a:endParaRPr>
          </a:p>
        </p:txBody>
      </p:sp>
    </p:spTree>
    <p:extLst>
      <p:ext uri="{BB962C8B-B14F-4D97-AF65-F5344CB8AC3E}">
        <p14:creationId xmlns:p14="http://schemas.microsoft.com/office/powerpoint/2010/main" val="7773885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 id="2147483797" r:id="rId27"/>
    <p:sldLayoutId id="2147483798" r:id="rId28"/>
    <p:sldLayoutId id="2147483799" r:id="rId29"/>
    <p:sldLayoutId id="2147483800" r:id="rId30"/>
    <p:sldLayoutId id="2147483801" r:id="rId31"/>
    <p:sldLayoutId id="2147483802" r:id="rId32"/>
    <p:sldLayoutId id="2147483803" r:id="rId33"/>
    <p:sldLayoutId id="2147483804" r:id="rId34"/>
    <p:sldLayoutId id="2147483805" r:id="rId35"/>
    <p:sldLayoutId id="2147483806" r:id="rId36"/>
    <p:sldLayoutId id="2147483807"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D5ege7kNXxI"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9.sv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duo.nl/particulier/studiefinanciering/aanvragen.jsp" TargetMode="External"/><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6.sv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tinyurl.com/22mxjk6n" TargetMode="External"/><Relationship Id="rId7"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30.xml"/><Relationship Id="rId5" Type="http://schemas.openxmlformats.org/officeDocument/2006/relationships/slide" Target="slide26.xml"/><Relationship Id="rId4" Type="http://schemas.openxmlformats.org/officeDocument/2006/relationships/image" Target="../media/image36.sv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5cDTM5AOEc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39"/>
        <p:cNvGrpSpPr/>
        <p:nvPr/>
      </p:nvGrpSpPr>
      <p:grpSpPr>
        <a:xfrm>
          <a:off x="0" y="0"/>
          <a:ext cx="0" cy="0"/>
          <a:chOff x="0" y="0"/>
          <a:chExt cx="0" cy="0"/>
        </a:xfrm>
      </p:grpSpPr>
      <p:sp>
        <p:nvSpPr>
          <p:cNvPr id="340" name="Google Shape;340;p1"/>
          <p:cNvSpPr txBox="1">
            <a:spLocks noGrp="1"/>
          </p:cNvSpPr>
          <p:nvPr>
            <p:ph type="title"/>
          </p:nvPr>
        </p:nvSpPr>
        <p:spPr>
          <a:prstGeom prst="rect">
            <a:avLst/>
          </a:prstGeom>
          <a:solidFill>
            <a:schemeClr val="tx2"/>
          </a:solidFill>
          <a:ln>
            <a:noFill/>
          </a:ln>
        </p:spPr>
        <p:txBody>
          <a:bodyPr spcFirstLastPara="1" wrap="square" lIns="756000" tIns="45700" rIns="91425" bIns="45700" anchor="ctr" anchorCtr="0">
            <a:noAutofit/>
          </a:bodyPr>
          <a:lstStyle/>
          <a:p>
            <a:pPr marL="0" lvl="0" indent="0" algn="l" rtl="0">
              <a:lnSpc>
                <a:spcPct val="90000"/>
              </a:lnSpc>
              <a:spcBef>
                <a:spcPts val="0"/>
              </a:spcBef>
              <a:spcAft>
                <a:spcPts val="0"/>
              </a:spcAft>
              <a:buClr>
                <a:schemeClr val="dk1"/>
              </a:buClr>
              <a:buSzPts val="3200"/>
              <a:buFont typeface="Verdana"/>
              <a:buNone/>
            </a:pPr>
            <a:r>
              <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rPr>
              <a:t>Studiefinanciering: dat regel je zo!</a:t>
            </a:r>
            <a:endParaRPr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41" name="Google Shape;341;p1"/>
          <p:cNvSpPr txBox="1">
            <a:spLocks noGrp="1"/>
          </p:cNvSpPr>
          <p:nvPr>
            <p:ph type="body" idx="1"/>
          </p:nvPr>
        </p:nvSpPr>
        <p:spPr>
          <a:prstGeom prst="rect">
            <a:avLst/>
          </a:prstGeom>
          <a:solidFill>
            <a:schemeClr val="lt1"/>
          </a:solidFill>
          <a:ln>
            <a:noFill/>
          </a:ln>
        </p:spPr>
        <p:txBody>
          <a:bodyPr spcFirstLastPara="1" wrap="square" lIns="756000" tIns="45700" rIns="91425" bIns="45700" anchor="ctr" anchorCtr="0">
            <a:noAutofit/>
          </a:bodyPr>
          <a:lstStyle/>
          <a:p>
            <a:pPr marL="0" lvl="0" indent="0" algn="l" rtl="0">
              <a:lnSpc>
                <a:spcPct val="90000"/>
              </a:lnSpc>
              <a:spcBef>
                <a:spcPts val="0"/>
              </a:spcBef>
              <a:spcAft>
                <a:spcPts val="0"/>
              </a:spcAft>
              <a:buSzPts val="1600"/>
              <a:buNone/>
            </a:pPr>
            <a:r>
              <a:rPr lang="nl-NL" sz="2400" dirty="0">
                <a:latin typeface="Verdana" panose="020B0604030504040204" pitchFamily="34" charset="0"/>
                <a:ea typeface="Verdana" panose="020B0604030504040204" pitchFamily="34" charset="0"/>
                <a:cs typeface="Verdana" panose="020B0604030504040204" pitchFamily="34" charset="0"/>
              </a:rPr>
              <a:t>Studiefinanciering hoger onderwijs</a:t>
            </a:r>
            <a:endParaRPr sz="2400" dirty="0">
              <a:latin typeface="Verdana" panose="020B0604030504040204" pitchFamily="34" charset="0"/>
              <a:ea typeface="Verdana" panose="020B0604030504040204" pitchFamily="34" charset="0"/>
              <a:cs typeface="Verdana" panose="020B0604030504040204" pitchFamily="34" charset="0"/>
            </a:endParaRPr>
          </a:p>
        </p:txBody>
      </p:sp>
      <p:sp>
        <p:nvSpPr>
          <p:cNvPr id="342" name="Google Shape;342;p1"/>
          <p:cNvSpPr txBox="1"/>
          <p:nvPr/>
        </p:nvSpPr>
        <p:spPr>
          <a:xfrm>
            <a:off x="381000" y="6467288"/>
            <a:ext cx="5003800" cy="2642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00" b="0" i="0" u="none" strike="noStrike" cap="none">
              <a:solidFill>
                <a:srgbClr val="F2F2F2"/>
              </a:solidFill>
              <a:latin typeface="Verdana"/>
              <a:ea typeface="Verdana"/>
              <a:cs typeface="Verdana"/>
              <a:sym typeface="Verdana"/>
            </a:endParaRPr>
          </a:p>
        </p:txBody>
      </p:sp>
      <p:sp>
        <p:nvSpPr>
          <p:cNvPr id="6" name="Tijdelijke aanduiding voor dianummer 1"/>
          <p:cNvSpPr txBox="1">
            <a:spLocks/>
          </p:cNvSpPr>
          <p:nvPr/>
        </p:nvSpPr>
        <p:spPr>
          <a:xfrm>
            <a:off x="6705599" y="6373813"/>
            <a:ext cx="5005389" cy="3220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idx="1"/>
          </p:nvPr>
        </p:nvSpPr>
        <p:spPr>
          <a:xfrm>
            <a:off x="635000" y="2289485"/>
            <a:ext cx="7640320" cy="3931928"/>
          </a:xfrm>
        </p:spPr>
        <p:txBody>
          <a:bodyPr numCol="1">
            <a:normAutofit/>
          </a:bodyPr>
          <a:lstStyle/>
          <a:p>
            <a:pPr marL="594360" indent="-457200">
              <a:buFont typeface="+mj-lt"/>
              <a:buAutoNum type="alphaUcPeriod" startAt="3"/>
            </a:pPr>
            <a:r>
              <a:rPr lang="nl-NL" sz="2200" dirty="0">
                <a:latin typeface="Verdana" panose="020B0604030504040204" pitchFamily="34" charset="0"/>
                <a:ea typeface="Verdana" panose="020B0604030504040204" pitchFamily="34" charset="0"/>
                <a:cs typeface="Verdana" panose="020B0604030504040204" pitchFamily="34" charset="0"/>
              </a:rPr>
              <a:t>Welke van de onderdelen bij vraag B is afhankelijk van het inkomen van je ouders?</a:t>
            </a:r>
          </a:p>
          <a:p>
            <a:pPr marL="594360" indent="-457200">
              <a:buFont typeface="+mj-lt"/>
              <a:buAutoNum type="alphaUcPeriod" startAt="3"/>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startAt="3"/>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startAt="3"/>
            </a:pPr>
            <a:r>
              <a:rPr lang="nl-NL" sz="2200" dirty="0">
                <a:latin typeface="Verdana" panose="020B0604030504040204" pitchFamily="34" charset="0"/>
                <a:ea typeface="Verdana" panose="020B0604030504040204" pitchFamily="34" charset="0"/>
                <a:cs typeface="Verdana" panose="020B0604030504040204" pitchFamily="34" charset="0"/>
              </a:rPr>
              <a:t>Aan je studentenreisproduct zijn keuzes en voorwaarden verbonden. Je kunt kiezen voor een week- of weekendabonnement. Welke dagen van de week kun je de abonnementen gebruiken?</a:t>
            </a:r>
          </a:p>
          <a:p>
            <a:pPr marL="594360" indent="-457200">
              <a:buFont typeface="+mj-lt"/>
              <a:buAutoNum type="alphaUcPeriod" startAt="3"/>
            </a:pPr>
            <a:endParaRPr lang="nl-NL" sz="2200" dirty="0">
              <a:latin typeface="Verdana" panose="020B0604030504040204" pitchFamily="34" charset="0"/>
              <a:ea typeface="Verdana" panose="020B0604030504040204" pitchFamily="34" charset="0"/>
              <a:cs typeface="Verdana" panose="020B0604030504040204" pitchFamily="34" charset="0"/>
            </a:endParaRPr>
          </a:p>
          <a:p>
            <a:endParaRPr lang="nl-NL" dirty="0">
              <a:latin typeface="Verdana" panose="020B0604030504040204" pitchFamily="34" charset="0"/>
              <a:ea typeface="Verdana" panose="020B0604030504040204" pitchFamily="34" charset="0"/>
              <a:cs typeface="Verdana" panose="020B0604030504040204" pitchFamily="34" charset="0"/>
            </a:endParaRPr>
          </a:p>
          <a:p>
            <a:endParaRPr lang="nl-NL" dirty="0">
              <a:latin typeface="Verdana" panose="020B0604030504040204" pitchFamily="34" charset="0"/>
              <a:ea typeface="Verdana" panose="020B0604030504040204" pitchFamily="34" charset="0"/>
              <a:cs typeface="Verdana" panose="020B0604030504040204" pitchFamily="34" charset="0"/>
            </a:endParaRPr>
          </a:p>
          <a:p>
            <a:endParaRPr lang="nl-NL" dirty="0">
              <a:latin typeface="Verdana" panose="020B0604030504040204" pitchFamily="34" charset="0"/>
              <a:ea typeface="Verdana" panose="020B0604030504040204" pitchFamily="34" charset="0"/>
              <a:cs typeface="Verdana" panose="020B0604030504040204" pitchFamily="34" charset="0"/>
            </a:endParaRPr>
          </a:p>
          <a:p>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a:bodyPr>
          <a:lstStyle/>
          <a:p>
            <a:r>
              <a:rPr lang="nl-NL" dirty="0">
                <a:solidFill>
                  <a:srgbClr val="01689B"/>
                </a:solidFill>
              </a:rPr>
              <a:t>Opdracht 1 - Studiefinanciering</a:t>
            </a:r>
          </a:p>
        </p:txBody>
      </p:sp>
      <p:sp>
        <p:nvSpPr>
          <p:cNvPr id="2" name="Tijdelijke aanduiding voor dianummer 1"/>
          <p:cNvSpPr>
            <a:spLocks noGrp="1"/>
          </p:cNvSpPr>
          <p:nvPr>
            <p:ph type="sldNum" sz="quarter" idx="12"/>
          </p:nvPr>
        </p:nvSpPr>
        <p:spPr/>
        <p:txBody>
          <a:bodyPr/>
          <a:lstStyle/>
          <a:p>
            <a:fld id="{00000000-1234-1234-1234-123412341234}" type="slidenum">
              <a:rPr lang="nl-NL" smtClean="0"/>
              <a:pPr/>
              <a:t>10</a:t>
            </a:fld>
            <a:endParaRPr lang="nl-NL" dirty="0"/>
          </a:p>
        </p:txBody>
      </p:sp>
      <p:sp>
        <p:nvSpPr>
          <p:cNvPr id="6" name="Tekstvak 5"/>
          <p:cNvSpPr txBox="1"/>
          <p:nvPr/>
        </p:nvSpPr>
        <p:spPr>
          <a:xfrm>
            <a:off x="1338895" y="3172669"/>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7" name="Tekstvak 6"/>
          <p:cNvSpPr txBox="1"/>
          <p:nvPr/>
        </p:nvSpPr>
        <p:spPr>
          <a:xfrm>
            <a:off x="1338895" y="5805487"/>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9" name="Rechthoek 8"/>
          <p:cNvSpPr/>
          <p:nvPr/>
        </p:nvSpPr>
        <p:spPr>
          <a:xfrm>
            <a:off x="8540496" y="4037914"/>
            <a:ext cx="3474720" cy="1965964"/>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Clr>
                <a:schemeClr val="accent4"/>
              </a:buClr>
              <a:buFont typeface="Arial" panose="020B0604020202020204" pitchFamily="34" charset="0"/>
              <a:buChar char="•"/>
            </a:pP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Weekendabonnement: vrijdagmiddag t/m zondag vrij reizen, maandag t/m vrijdagochtend korting. </a:t>
            </a:r>
          </a:p>
          <a:p>
            <a:pPr marL="285750" indent="-285750">
              <a:buClr>
                <a:schemeClr val="accent4"/>
              </a:buClr>
              <a:buFont typeface="Arial" panose="020B0604020202020204" pitchFamily="34" charset="0"/>
              <a:buChar char="•"/>
            </a:pP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Weekabonnement: maandag t/m vrijdag vrij reizen, zaterdag en zondag korting</a:t>
            </a:r>
          </a:p>
        </p:txBody>
      </p:sp>
      <p:sp>
        <p:nvSpPr>
          <p:cNvPr id="10" name="Rechthoek 9"/>
          <p:cNvSpPr/>
          <p:nvPr/>
        </p:nvSpPr>
        <p:spPr>
          <a:xfrm>
            <a:off x="8540496" y="2333832"/>
            <a:ext cx="3474720" cy="94804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buClr>
                <a:schemeClr val="accent4"/>
              </a:buCl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Aanvullende beurs</a:t>
            </a:r>
          </a:p>
        </p:txBody>
      </p:sp>
    </p:spTree>
    <p:extLst>
      <p:ext uri="{BB962C8B-B14F-4D97-AF65-F5344CB8AC3E}">
        <p14:creationId xmlns:p14="http://schemas.microsoft.com/office/powerpoint/2010/main" val="1638217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idx="1"/>
          </p:nvPr>
        </p:nvSpPr>
        <p:spPr>
          <a:xfrm>
            <a:off x="635000" y="2289485"/>
            <a:ext cx="7640320" cy="3931928"/>
          </a:xfrm>
        </p:spPr>
        <p:txBody>
          <a:bodyPr numCol="1">
            <a:normAutofit/>
          </a:bodyPr>
          <a:lstStyle/>
          <a:p>
            <a:pPr marL="594360" indent="-457200">
              <a:buFont typeface="+mj-lt"/>
              <a:buAutoNum type="alphaUcPeriod" startAt="5"/>
            </a:pPr>
            <a:r>
              <a:rPr lang="nl-NL" sz="2200" dirty="0">
                <a:latin typeface="Verdana" panose="020B0604030504040204" pitchFamily="34" charset="0"/>
                <a:ea typeface="Verdana" panose="020B0604030504040204" pitchFamily="34" charset="0"/>
                <a:cs typeface="Verdana" panose="020B0604030504040204" pitchFamily="34" charset="0"/>
              </a:rPr>
              <a:t>Ben je klaar met studeren? Dan heb je geen recht meer op het studentenreisproduct en moet je dat zelf stopzetten. Wat zijn de gevolgen als je dit te laat doet en er wel mee reist?</a:t>
            </a:r>
          </a:p>
          <a:p>
            <a:endParaRPr lang="nl-NL" dirty="0">
              <a:latin typeface="Verdana" panose="020B0604030504040204" pitchFamily="34" charset="0"/>
              <a:ea typeface="Verdana" panose="020B0604030504040204" pitchFamily="34" charset="0"/>
              <a:cs typeface="Verdana" panose="020B0604030504040204" pitchFamily="34" charset="0"/>
            </a:endParaRPr>
          </a:p>
          <a:p>
            <a:endParaRPr lang="nl-NL" dirty="0">
              <a:latin typeface="Verdana" panose="020B0604030504040204" pitchFamily="34" charset="0"/>
              <a:ea typeface="Verdana" panose="020B0604030504040204" pitchFamily="34" charset="0"/>
              <a:cs typeface="Verdana" panose="020B0604030504040204" pitchFamily="34" charset="0"/>
            </a:endParaRPr>
          </a:p>
          <a:p>
            <a:endParaRPr lang="nl-NL" dirty="0">
              <a:latin typeface="Verdana" panose="020B0604030504040204" pitchFamily="34" charset="0"/>
              <a:ea typeface="Verdana" panose="020B0604030504040204" pitchFamily="34" charset="0"/>
              <a:cs typeface="Verdana" panose="020B0604030504040204" pitchFamily="34" charset="0"/>
            </a:endParaRPr>
          </a:p>
          <a:p>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a:bodyPr>
          <a:lstStyle/>
          <a:p>
            <a:r>
              <a:rPr lang="nl-NL" dirty="0">
                <a:solidFill>
                  <a:srgbClr val="01689B"/>
                </a:solidFill>
              </a:rPr>
              <a:t>Opdracht 1 - Studiefinanciering</a:t>
            </a:r>
          </a:p>
        </p:txBody>
      </p:sp>
      <p:sp>
        <p:nvSpPr>
          <p:cNvPr id="2" name="Tijdelijke aanduiding voor dianummer 1"/>
          <p:cNvSpPr>
            <a:spLocks noGrp="1"/>
          </p:cNvSpPr>
          <p:nvPr>
            <p:ph type="sldNum" sz="quarter" idx="12"/>
          </p:nvPr>
        </p:nvSpPr>
        <p:spPr/>
        <p:txBody>
          <a:bodyPr/>
          <a:lstStyle/>
          <a:p>
            <a:fld id="{00000000-1234-1234-1234-123412341234}" type="slidenum">
              <a:rPr lang="nl-NL" smtClean="0"/>
              <a:pPr/>
              <a:t>11</a:t>
            </a:fld>
            <a:endParaRPr lang="nl-NL" dirty="0"/>
          </a:p>
        </p:txBody>
      </p:sp>
      <p:sp>
        <p:nvSpPr>
          <p:cNvPr id="6" name="Tekstvak 5"/>
          <p:cNvSpPr txBox="1"/>
          <p:nvPr/>
        </p:nvSpPr>
        <p:spPr>
          <a:xfrm>
            <a:off x="1338895" y="4255449"/>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10" name="Rechthoek 9"/>
          <p:cNvSpPr/>
          <p:nvPr/>
        </p:nvSpPr>
        <p:spPr>
          <a:xfrm>
            <a:off x="8540496" y="2371944"/>
            <a:ext cx="3474720" cy="1653301"/>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Je krijgt een boete per halve maand dat je er mee gereisd hebt. De 1e maand € 92,98 per halve maand, daarna € 185,98 per halve maand. </a:t>
            </a:r>
          </a:p>
        </p:txBody>
      </p:sp>
    </p:spTree>
    <p:extLst>
      <p:ext uri="{BB962C8B-B14F-4D97-AF65-F5344CB8AC3E}">
        <p14:creationId xmlns:p14="http://schemas.microsoft.com/office/powerpoint/2010/main" val="514850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10" name="Text Placeholder 10">
            <a:extLst>
              <a:ext uri="{FF2B5EF4-FFF2-40B4-BE49-F238E27FC236}">
                <a16:creationId xmlns:a16="http://schemas.microsoft.com/office/drawing/2014/main" id="{B790BBBF-09B6-F744-9D36-12DE7BF7934F}"/>
              </a:ext>
            </a:extLst>
          </p:cNvPr>
          <p:cNvSpPr>
            <a:spLocks noGrp="1"/>
          </p:cNvSpPr>
          <p:nvPr>
            <p:ph idx="1"/>
          </p:nvPr>
        </p:nvSpPr>
        <p:spPr>
          <a:xfrm>
            <a:off x="635000" y="2289485"/>
            <a:ext cx="8024368" cy="3931928"/>
          </a:xfrm>
        </p:spPr>
        <p:txBody>
          <a:bodyPr numCol="1">
            <a:normAutofit/>
          </a:bodyPr>
          <a:lstStyle/>
          <a:p>
            <a:r>
              <a:rPr lang="nl-NL" dirty="0"/>
              <a:t>Vul de rekenhulp voor jezelf in.</a:t>
            </a:r>
          </a:p>
          <a:p>
            <a:r>
              <a:rPr lang="nl-NL" dirty="0"/>
              <a:t>Gebruik de rekenhulp via duo.nl:</a:t>
            </a:r>
          </a:p>
          <a:p>
            <a:pPr lvl="1">
              <a:buFont typeface="Wingdings" pitchFamily="2" charset="2"/>
              <a:buChar char="§"/>
            </a:pPr>
            <a:r>
              <a:rPr lang="nl-NL" sz="2400" dirty="0"/>
              <a:t>Blauwe blok onderaan de pagina      </a:t>
            </a:r>
          </a:p>
          <a:p>
            <a:pPr lvl="2"/>
            <a:r>
              <a:rPr lang="nl-NL" sz="2400" dirty="0"/>
              <a:t>Service      </a:t>
            </a:r>
          </a:p>
          <a:p>
            <a:pPr lvl="3">
              <a:buFont typeface="Wingdings" pitchFamily="2" charset="2"/>
              <a:buChar char="§"/>
            </a:pPr>
            <a:r>
              <a:rPr lang="nl-NL" sz="2400" dirty="0"/>
              <a:t>Rekenhulpen</a:t>
            </a:r>
          </a:p>
          <a:p>
            <a:pPr lvl="4">
              <a:buClr>
                <a:schemeClr val="tx2"/>
              </a:buClr>
              <a:buFont typeface="Wingdings" pitchFamily="2" charset="2"/>
              <a:buChar char="§"/>
            </a:pPr>
            <a:r>
              <a:rPr lang="nl-NL" sz="2400" dirty="0">
                <a:solidFill>
                  <a:schemeClr val="tx1"/>
                </a:solidFill>
              </a:rPr>
              <a:t>Rekenhulp studiefinanciering</a:t>
            </a:r>
          </a:p>
          <a:p>
            <a:r>
              <a:rPr lang="nl-NL" dirty="0"/>
              <a:t>Gebruik de gegevens uit het</a:t>
            </a:r>
          </a:p>
          <a:p>
            <a:r>
              <a:rPr lang="nl-NL" dirty="0"/>
              <a:t>Je eindigt in de rekenhulp bij stap 2. Laat de </a:t>
            </a:r>
            <a:br>
              <a:rPr lang="nl-NL" dirty="0"/>
            </a:br>
            <a:r>
              <a:rPr lang="nl-NL" dirty="0"/>
              <a:t>rekenhulp daarna open staan voor opdracht 3.</a:t>
            </a:r>
          </a:p>
        </p:txBody>
      </p:sp>
      <p:sp>
        <p:nvSpPr>
          <p:cNvPr id="2" name="Title 1">
            <a:extLst>
              <a:ext uri="{FF2B5EF4-FFF2-40B4-BE49-F238E27FC236}">
                <a16:creationId xmlns:a16="http://schemas.microsoft.com/office/drawing/2014/main" id="{CDF2D69A-DA2B-6B44-B1D1-1E46AAD35BD3}"/>
              </a:ext>
            </a:extLst>
          </p:cNvPr>
          <p:cNvSpPr>
            <a:spLocks noGrp="1"/>
          </p:cNvSpPr>
          <p:nvPr>
            <p:ph type="title"/>
          </p:nvPr>
        </p:nvSpPr>
        <p:spPr/>
        <p:txBody>
          <a:bodyPr>
            <a:normAutofit fontScale="90000"/>
          </a:bodyPr>
          <a:lstStyle/>
          <a:p>
            <a:r>
              <a:rPr lang="nl-NL" dirty="0">
                <a:solidFill>
                  <a:srgbClr val="01689B"/>
                </a:solidFill>
              </a:rPr>
              <a:t>Opdracht 2 – Wat kun je krijgen? Reken het uit.</a:t>
            </a:r>
          </a:p>
        </p:txBody>
      </p:sp>
      <p:sp>
        <p:nvSpPr>
          <p:cNvPr id="415" name="Google Shape;415;p9"/>
          <p:cNvSpPr txBox="1">
            <a:spLocks noGrp="1"/>
          </p:cNvSpPr>
          <p:nvPr>
            <p:ph type="sldNum" sz="quarter" idx="12"/>
          </p:nvPr>
        </p:nvSpPr>
        <p:spPr>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12</a:t>
            </a:fld>
            <a:endParaRPr dirty="0"/>
          </a:p>
        </p:txBody>
      </p:sp>
      <p:sp>
        <p:nvSpPr>
          <p:cNvPr id="11" name="Tekstvak 5">
            <a:hlinkClick r:id="rId3" action="ppaction://hlinksldjump"/>
            <a:extLst>
              <a:ext uri="{FF2B5EF4-FFF2-40B4-BE49-F238E27FC236}">
                <a16:creationId xmlns:a16="http://schemas.microsoft.com/office/drawing/2014/main" id="{058C8E3C-D827-BB4D-B85C-367C7C93E128}"/>
              </a:ext>
            </a:extLst>
          </p:cNvPr>
          <p:cNvSpPr txBox="1"/>
          <p:nvPr/>
        </p:nvSpPr>
        <p:spPr>
          <a:xfrm>
            <a:off x="5474643" y="4951996"/>
            <a:ext cx="1853094" cy="387537"/>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voorbeeld.</a:t>
            </a:r>
          </a:p>
        </p:txBody>
      </p:sp>
      <p:pic>
        <p:nvPicPr>
          <p:cNvPr id="7" name="Picture 6">
            <a:extLst>
              <a:ext uri="{FF2B5EF4-FFF2-40B4-BE49-F238E27FC236}">
                <a16:creationId xmlns:a16="http://schemas.microsoft.com/office/drawing/2014/main" id="{83DACAA9-47A2-E644-A2B8-65DF49D0093B}"/>
              </a:ext>
            </a:extLst>
          </p:cNvPr>
          <p:cNvPicPr>
            <a:picLocks noChangeAspect="1"/>
          </p:cNvPicPr>
          <p:nvPr/>
        </p:nvPicPr>
        <p:blipFill>
          <a:blip r:embed="rId4"/>
          <a:srcRect/>
          <a:stretch/>
        </p:blipFill>
        <p:spPr>
          <a:xfrm>
            <a:off x="9153861" y="2461746"/>
            <a:ext cx="2153808" cy="3053042"/>
          </a:xfrm>
          <a:prstGeom prst="rect">
            <a:avLst/>
          </a:prstGeom>
          <a:effectLst>
            <a:outerShdw blurRad="63500" sx="102000" sy="102000" algn="ctr" rotWithShape="0">
              <a:prstClr val="black">
                <a:alpha val="40000"/>
              </a:prstClr>
            </a:outerShdw>
          </a:effectLst>
        </p:spPr>
      </p:pic>
      <p:pic>
        <p:nvPicPr>
          <p:cNvPr id="3" name="Picture 6">
            <a:extLst>
              <a:ext uri="{FF2B5EF4-FFF2-40B4-BE49-F238E27FC236}">
                <a16:creationId xmlns:a16="http://schemas.microsoft.com/office/drawing/2014/main" id="{4B9538EC-B6F1-4B48-DCD4-87087F3F0325}"/>
              </a:ext>
            </a:extLst>
          </p:cNvPr>
          <p:cNvPicPr>
            <a:picLocks noChangeAspect="1"/>
          </p:cNvPicPr>
          <p:nvPr/>
        </p:nvPicPr>
        <p:blipFill>
          <a:blip r:embed="rId5"/>
          <a:srcRect/>
          <a:stretch/>
        </p:blipFill>
        <p:spPr>
          <a:xfrm>
            <a:off x="9153861" y="2464312"/>
            <a:ext cx="2153808" cy="304790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51604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idx="1"/>
          </p:nvPr>
        </p:nvSpPr>
        <p:spPr>
          <a:xfrm>
            <a:off x="635000" y="2289485"/>
            <a:ext cx="7640320" cy="3931928"/>
          </a:xfrm>
        </p:spPr>
        <p:txBody>
          <a:bodyPr numCol="1">
            <a:normAutofit/>
          </a:bodyPr>
          <a:lstStyle/>
          <a:p>
            <a:pPr marL="594360" indent="-457200">
              <a:buFont typeface="+mj-lt"/>
              <a:buAutoNum type="alphaUcPeriod"/>
            </a:pPr>
            <a:r>
              <a:rPr lang="nl-NL" sz="2200" dirty="0">
                <a:latin typeface="Verdana" panose="020B0604030504040204" pitchFamily="34" charset="0"/>
                <a:ea typeface="Verdana" panose="020B0604030504040204" pitchFamily="34" charset="0"/>
                <a:cs typeface="Verdana" panose="020B0604030504040204" pitchFamily="34" charset="0"/>
              </a:rPr>
              <a:t>Wat zijn de maandelijkse kosten?</a:t>
            </a:r>
          </a:p>
          <a:p>
            <a:pPr marL="594360" indent="-457200">
              <a:buFont typeface="+mj-lt"/>
              <a:buAutoNum type="alphaUcPeriod"/>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625475" indent="-625475">
              <a:buAutoNum type="alphaUcPeriod" startAt="2"/>
            </a:pPr>
            <a:r>
              <a:rPr lang="nl-NL" sz="2200" dirty="0">
                <a:latin typeface="Verdana" panose="020B0604030504040204" pitchFamily="34" charset="0"/>
                <a:ea typeface="Verdana" panose="020B0604030504040204" pitchFamily="34" charset="0"/>
                <a:cs typeface="Verdana" panose="020B0604030504040204" pitchFamily="34" charset="0"/>
              </a:rPr>
              <a:t>Wat zijn de mogelijke inkomsten uit baan + ouders + zorgtoeslag + huurtoeslag?</a:t>
            </a:r>
          </a:p>
          <a:p>
            <a:pPr marL="625475" indent="-625475">
              <a:buAutoNum type="alphaUcPeriod" startAt="2"/>
            </a:pPr>
            <a:endParaRPr lang="nl-NL" sz="2200" dirty="0">
              <a:latin typeface="Verdana" panose="020B0604030504040204" pitchFamily="34" charset="0"/>
              <a:ea typeface="Verdana" panose="020B0604030504040204" pitchFamily="34" charset="0"/>
              <a:cs typeface="Verdana" panose="020B0604030504040204" pitchFamily="34" charset="0"/>
            </a:endParaRPr>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fontScale="90000"/>
          </a:bodyPr>
          <a:lstStyle/>
          <a:p>
            <a:r>
              <a:rPr lang="nl-NL" dirty="0">
                <a:solidFill>
                  <a:srgbClr val="01689B"/>
                </a:solidFill>
              </a:rPr>
              <a:t>Opdracht 2 – Wat kun je krijgen? Reken het uit.</a:t>
            </a:r>
          </a:p>
        </p:txBody>
      </p:sp>
      <p:sp>
        <p:nvSpPr>
          <p:cNvPr id="2" name="Tijdelijke aanduiding voor dianummer 1"/>
          <p:cNvSpPr>
            <a:spLocks noGrp="1"/>
          </p:cNvSpPr>
          <p:nvPr>
            <p:ph type="sldNum" sz="quarter" idx="12"/>
          </p:nvPr>
        </p:nvSpPr>
        <p:spPr/>
        <p:txBody>
          <a:bodyPr/>
          <a:lstStyle/>
          <a:p>
            <a:fld id="{00000000-1234-1234-1234-123412341234}" type="slidenum">
              <a:rPr lang="nl-NL" smtClean="0"/>
              <a:pPr/>
              <a:t>13</a:t>
            </a:fld>
            <a:endParaRPr lang="nl-NL" dirty="0"/>
          </a:p>
        </p:txBody>
      </p:sp>
      <p:sp>
        <p:nvSpPr>
          <p:cNvPr id="6" name="Tekstvak 5"/>
          <p:cNvSpPr txBox="1"/>
          <p:nvPr/>
        </p:nvSpPr>
        <p:spPr>
          <a:xfrm>
            <a:off x="1338895" y="2980216"/>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7" name="Tekstvak 6"/>
          <p:cNvSpPr txBox="1"/>
          <p:nvPr/>
        </p:nvSpPr>
        <p:spPr>
          <a:xfrm>
            <a:off x="1338895" y="5063546"/>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9" name="Rechthoek 8"/>
          <p:cNvSpPr/>
          <p:nvPr/>
        </p:nvSpPr>
        <p:spPr>
          <a:xfrm>
            <a:off x="8540496" y="4036874"/>
            <a:ext cx="3474720" cy="7668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buClr>
                <a:schemeClr val="accent2">
                  <a:lumMod val="20000"/>
                  <a:lumOff val="80000"/>
                </a:schemeClr>
              </a:buCl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Mogelijke inkomsten:</a:t>
            </a:r>
            <a:b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b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€ 815,-</a:t>
            </a:r>
          </a:p>
        </p:txBody>
      </p:sp>
      <p:sp>
        <p:nvSpPr>
          <p:cNvPr id="10" name="Rechthoek 9"/>
          <p:cNvSpPr/>
          <p:nvPr/>
        </p:nvSpPr>
        <p:spPr>
          <a:xfrm>
            <a:off x="8540496" y="2295303"/>
            <a:ext cx="3474720" cy="76791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Maandelijkse kosten:</a:t>
            </a:r>
            <a:b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€ 1.488,-</a:t>
            </a:r>
          </a:p>
        </p:txBody>
      </p:sp>
    </p:spTree>
    <p:extLst>
      <p:ext uri="{BB962C8B-B14F-4D97-AF65-F5344CB8AC3E}">
        <p14:creationId xmlns:p14="http://schemas.microsoft.com/office/powerpoint/2010/main" val="38455196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idx="1"/>
          </p:nvPr>
        </p:nvSpPr>
        <p:spPr>
          <a:xfrm>
            <a:off x="635000" y="2289485"/>
            <a:ext cx="7640320" cy="3931928"/>
          </a:xfrm>
        </p:spPr>
        <p:txBody>
          <a:bodyPr numCol="1">
            <a:normAutofit/>
          </a:bodyPr>
          <a:lstStyle/>
          <a:p>
            <a:pPr marL="594360" indent="-457200">
              <a:buFont typeface="+mj-lt"/>
              <a:buAutoNum type="alphaUcPeriod" startAt="3"/>
            </a:pPr>
            <a:r>
              <a:rPr lang="nl-NL" sz="2200" dirty="0">
                <a:latin typeface="Verdana" panose="020B0604030504040204" pitchFamily="34" charset="0"/>
                <a:ea typeface="Verdana" panose="020B0604030504040204" pitchFamily="34" charset="0"/>
                <a:cs typeface="Verdana" panose="020B0604030504040204" pitchFamily="34" charset="0"/>
              </a:rPr>
              <a:t>Wat is het tekort? </a:t>
            </a:r>
          </a:p>
          <a:p>
            <a:pPr marL="594360" indent="-457200">
              <a:buFont typeface="+mj-lt"/>
              <a:buAutoNum type="alphaUcPeriod" startAt="3"/>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startAt="3"/>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startAt="3"/>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startAt="3"/>
            </a:pPr>
            <a:r>
              <a:rPr lang="nl-NL" sz="2200" dirty="0">
                <a:latin typeface="Verdana" panose="020B0604030504040204" pitchFamily="34" charset="0"/>
                <a:ea typeface="Verdana" panose="020B0604030504040204" pitchFamily="34" charset="0"/>
                <a:cs typeface="Verdana" panose="020B0604030504040204" pitchFamily="34" charset="0"/>
              </a:rPr>
              <a:t>Bereken nu de studiefinanciering met de gegevens op je werkblad</a:t>
            </a:r>
          </a:p>
          <a:p>
            <a:pPr marL="625475" indent="-625475">
              <a:buAutoNum type="alphaUcPeriod" startAt="2"/>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625475" indent="-625475">
              <a:buAutoNum type="alphaUcPeriod" startAt="2"/>
            </a:pPr>
            <a:endParaRPr lang="nl-NL" sz="2200" dirty="0">
              <a:latin typeface="Verdana" panose="020B0604030504040204" pitchFamily="34" charset="0"/>
              <a:ea typeface="Verdana" panose="020B0604030504040204" pitchFamily="34" charset="0"/>
              <a:cs typeface="Verdana" panose="020B0604030504040204" pitchFamily="34" charset="0"/>
            </a:endParaRPr>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fontScale="90000"/>
          </a:bodyPr>
          <a:lstStyle/>
          <a:p>
            <a:r>
              <a:rPr lang="nl-NL" dirty="0">
                <a:solidFill>
                  <a:srgbClr val="01689B"/>
                </a:solidFill>
              </a:rPr>
              <a:t>Opdracht 2 – Wat kun je krijgen? Reken het uit.</a:t>
            </a:r>
          </a:p>
        </p:txBody>
      </p:sp>
      <p:sp>
        <p:nvSpPr>
          <p:cNvPr id="2" name="Tijdelijke aanduiding voor dianummer 1"/>
          <p:cNvSpPr>
            <a:spLocks noGrp="1"/>
          </p:cNvSpPr>
          <p:nvPr>
            <p:ph type="sldNum" sz="quarter" idx="12"/>
          </p:nvPr>
        </p:nvSpPr>
        <p:spPr/>
        <p:txBody>
          <a:bodyPr/>
          <a:lstStyle/>
          <a:p>
            <a:fld id="{00000000-1234-1234-1234-123412341234}" type="slidenum">
              <a:rPr lang="nl-NL" smtClean="0"/>
              <a:pPr/>
              <a:t>14</a:t>
            </a:fld>
            <a:endParaRPr lang="nl-NL" dirty="0"/>
          </a:p>
        </p:txBody>
      </p:sp>
      <p:sp>
        <p:nvSpPr>
          <p:cNvPr id="6" name="Tekstvak 5"/>
          <p:cNvSpPr txBox="1"/>
          <p:nvPr/>
        </p:nvSpPr>
        <p:spPr>
          <a:xfrm>
            <a:off x="1338895" y="2907463"/>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7" name="Tekstvak 6"/>
          <p:cNvSpPr txBox="1"/>
          <p:nvPr/>
        </p:nvSpPr>
        <p:spPr>
          <a:xfrm>
            <a:off x="1338895" y="5420645"/>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9" name="Rechthoek 8"/>
          <p:cNvSpPr/>
          <p:nvPr/>
        </p:nvSpPr>
        <p:spPr>
          <a:xfrm>
            <a:off x="8540496" y="4132900"/>
            <a:ext cx="3474720" cy="7668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buClr>
                <a:schemeClr val="accent2">
                  <a:lumMod val="20000"/>
                  <a:lumOff val="80000"/>
                </a:schemeClr>
              </a:buCl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De basisbeurs is: € 314</a:t>
            </a:r>
            <a:b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b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De aanvullende beurs is: €71</a:t>
            </a:r>
          </a:p>
        </p:txBody>
      </p:sp>
      <p:sp>
        <p:nvSpPr>
          <p:cNvPr id="10" name="Rechthoek 9"/>
          <p:cNvSpPr/>
          <p:nvPr/>
        </p:nvSpPr>
        <p:spPr>
          <a:xfrm>
            <a:off x="8540496" y="2292760"/>
            <a:ext cx="3474720" cy="76791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Het tekort is:</a:t>
            </a:r>
            <a:b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€ 673,-</a:t>
            </a:r>
          </a:p>
        </p:txBody>
      </p:sp>
    </p:spTree>
    <p:extLst>
      <p:ext uri="{BB962C8B-B14F-4D97-AF65-F5344CB8AC3E}">
        <p14:creationId xmlns:p14="http://schemas.microsoft.com/office/powerpoint/2010/main" val="20345048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3" name="Text Placeholder 2">
            <a:extLst>
              <a:ext uri="{FF2B5EF4-FFF2-40B4-BE49-F238E27FC236}">
                <a16:creationId xmlns:a16="http://schemas.microsoft.com/office/drawing/2014/main" id="{CC09200E-255C-CD4D-9955-99F2DACC31A3}"/>
              </a:ext>
            </a:extLst>
          </p:cNvPr>
          <p:cNvSpPr>
            <a:spLocks noGrp="1"/>
          </p:cNvSpPr>
          <p:nvPr>
            <p:ph idx="1"/>
          </p:nvPr>
        </p:nvSpPr>
        <p:spPr>
          <a:xfrm>
            <a:off x="635000" y="2289485"/>
            <a:ext cx="6633066" cy="3931928"/>
          </a:xfrm>
        </p:spPr>
        <p:txBody>
          <a:bodyPr numCol="1">
            <a:normAutofit/>
          </a:bodyPr>
          <a:lstStyle/>
          <a:p>
            <a:r>
              <a:rPr lang="nl-NL" dirty="0"/>
              <a:t>Werk individueel</a:t>
            </a:r>
          </a:p>
          <a:p>
            <a:endParaRPr lang="nl-NL" dirty="0"/>
          </a:p>
          <a:p>
            <a:r>
              <a:rPr lang="nl-NL" dirty="0"/>
              <a:t>Schrijf je antwoorden op het werkblad</a:t>
            </a:r>
          </a:p>
          <a:p>
            <a:endParaRPr lang="nl-NL" dirty="0"/>
          </a:p>
          <a:p>
            <a:r>
              <a:rPr lang="nl-NL" dirty="0"/>
              <a:t>Vanaf vraag 3B ga je verder in de rekenhulp met Terugbetalen</a:t>
            </a:r>
          </a:p>
          <a:p>
            <a:endParaRPr lang="nl-NL" dirty="0"/>
          </a:p>
          <a:p>
            <a:endParaRPr lang="nl-NL" dirty="0"/>
          </a:p>
          <a:p>
            <a:endParaRPr lang="nl-NL" dirty="0"/>
          </a:p>
          <a:p>
            <a:endParaRPr lang="nl-NL" dirty="0"/>
          </a:p>
          <a:p>
            <a:endParaRPr lang="nl-NL" dirty="0"/>
          </a:p>
        </p:txBody>
      </p:sp>
      <p:sp>
        <p:nvSpPr>
          <p:cNvPr id="2" name="Title 1">
            <a:extLst>
              <a:ext uri="{FF2B5EF4-FFF2-40B4-BE49-F238E27FC236}">
                <a16:creationId xmlns:a16="http://schemas.microsoft.com/office/drawing/2014/main" id="{CDF2D69A-DA2B-6B44-B1D1-1E46AAD35BD3}"/>
              </a:ext>
            </a:extLst>
          </p:cNvPr>
          <p:cNvSpPr>
            <a:spLocks noGrp="1"/>
          </p:cNvSpPr>
          <p:nvPr>
            <p:ph type="title"/>
          </p:nvPr>
        </p:nvSpPr>
        <p:spPr/>
        <p:txBody>
          <a:bodyPr>
            <a:normAutofit/>
          </a:bodyPr>
          <a:lstStyle/>
          <a:p>
            <a:r>
              <a:rPr lang="nl-NL" dirty="0">
                <a:solidFill>
                  <a:srgbClr val="01689B"/>
                </a:solidFill>
              </a:rPr>
              <a:t>Opdracht 3 – Lenen voor je studie</a:t>
            </a:r>
          </a:p>
        </p:txBody>
      </p:sp>
      <p:sp>
        <p:nvSpPr>
          <p:cNvPr id="415" name="Google Shape;415;p9"/>
          <p:cNvSpPr txBox="1">
            <a:spLocks noGrp="1"/>
          </p:cNvSpPr>
          <p:nvPr>
            <p:ph type="sldNum" sz="quarter" idx="12"/>
          </p:nvPr>
        </p:nvSpPr>
        <p:spPr>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15</a:t>
            </a:fld>
            <a:endParaRPr/>
          </a:p>
        </p:txBody>
      </p:sp>
      <p:pic>
        <p:nvPicPr>
          <p:cNvPr id="8" name="Picture 7">
            <a:extLst>
              <a:ext uri="{FF2B5EF4-FFF2-40B4-BE49-F238E27FC236}">
                <a16:creationId xmlns:a16="http://schemas.microsoft.com/office/drawing/2014/main" id="{28EEE253-2ACB-CA4B-9754-80CA12570DC0}"/>
              </a:ext>
            </a:extLst>
          </p:cNvPr>
          <p:cNvPicPr>
            <a:picLocks noChangeAspect="1"/>
          </p:cNvPicPr>
          <p:nvPr/>
        </p:nvPicPr>
        <p:blipFill>
          <a:blip r:embed="rId3"/>
          <a:srcRect/>
          <a:stretch/>
        </p:blipFill>
        <p:spPr>
          <a:xfrm>
            <a:off x="9131229" y="2461746"/>
            <a:ext cx="2153808" cy="3053042"/>
          </a:xfrm>
          <a:prstGeom prst="rect">
            <a:avLst/>
          </a:prstGeom>
          <a:effectLst>
            <a:outerShdw blurRad="63500" sx="102000" sy="102000" algn="ctr" rotWithShape="0">
              <a:prstClr val="black">
                <a:alpha val="40000"/>
              </a:prstClr>
            </a:outerShdw>
          </a:effectLst>
        </p:spPr>
      </p:pic>
      <p:pic>
        <p:nvPicPr>
          <p:cNvPr id="4" name="Picture 7">
            <a:extLst>
              <a:ext uri="{FF2B5EF4-FFF2-40B4-BE49-F238E27FC236}">
                <a16:creationId xmlns:a16="http://schemas.microsoft.com/office/drawing/2014/main" id="{0095C1A3-DB1D-17E0-ED37-E9761645CC36}"/>
              </a:ext>
            </a:extLst>
          </p:cNvPr>
          <p:cNvPicPr>
            <a:picLocks noChangeAspect="1"/>
          </p:cNvPicPr>
          <p:nvPr/>
        </p:nvPicPr>
        <p:blipFill>
          <a:blip r:embed="rId4"/>
          <a:srcRect/>
          <a:stretch/>
        </p:blipFill>
        <p:spPr>
          <a:xfrm>
            <a:off x="9131229" y="2464312"/>
            <a:ext cx="2153808" cy="304790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5351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idx="1"/>
          </p:nvPr>
        </p:nvSpPr>
        <p:spPr>
          <a:xfrm>
            <a:off x="635000" y="2289485"/>
            <a:ext cx="7640320" cy="3931928"/>
          </a:xfrm>
        </p:spPr>
        <p:txBody>
          <a:bodyPr numCol="1">
            <a:normAutofit/>
          </a:bodyPr>
          <a:lstStyle/>
          <a:p>
            <a:pPr marL="594360" indent="-457200">
              <a:buFont typeface="+mj-lt"/>
              <a:buAutoNum type="alphaUcPeriod"/>
            </a:pPr>
            <a:r>
              <a:rPr lang="nl-NL" sz="2200" dirty="0">
                <a:latin typeface="Verdana" panose="020B0604030504040204" pitchFamily="34" charset="0"/>
                <a:ea typeface="Verdana" panose="020B0604030504040204" pitchFamily="34" charset="0"/>
                <a:cs typeface="Verdana" panose="020B0604030504040204" pitchFamily="34" charset="0"/>
              </a:rPr>
              <a:t>Bekijk de                op je werkblad. Welke onderdelen moet je terugbetalen als je een diploma haalt?</a:t>
            </a:r>
          </a:p>
          <a:p>
            <a:pPr marL="594360" indent="-457200">
              <a:buFont typeface="+mj-lt"/>
              <a:buAutoNum type="alphaUcPeriod"/>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625475" indent="-625475">
              <a:buAutoNum type="alphaUcPeriod" startAt="2"/>
            </a:pPr>
            <a:r>
              <a:rPr lang="nl-NL" sz="2200" dirty="0">
                <a:latin typeface="Verdana" panose="020B0604030504040204" pitchFamily="34" charset="0"/>
                <a:ea typeface="Verdana" panose="020B0604030504040204" pitchFamily="34" charset="0"/>
                <a:cs typeface="Verdana" panose="020B0604030504040204" pitchFamily="34" charset="0"/>
              </a:rPr>
              <a:t>Je gaat voor deze vraag verder met de rekenhulp van opdracht 2 die je open hebt laten staan. Je leent het bedrag dat je volgens de rekenhulp nog nodig hebt. Hoe hoog is dat bedrag per maand?</a:t>
            </a:r>
          </a:p>
          <a:p>
            <a:pPr marL="625475" indent="-625475">
              <a:buAutoNum type="alphaUcPeriod" startAt="2"/>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625475" indent="-625475">
              <a:buAutoNum type="alphaUcPeriod" startAt="2"/>
            </a:pPr>
            <a:endParaRPr lang="nl-NL" sz="2200" dirty="0">
              <a:latin typeface="Verdana" panose="020B0604030504040204" pitchFamily="34" charset="0"/>
              <a:ea typeface="Verdana" panose="020B0604030504040204" pitchFamily="34" charset="0"/>
              <a:cs typeface="Verdana" panose="020B0604030504040204" pitchFamily="34" charset="0"/>
            </a:endParaRPr>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a:bodyPr>
          <a:lstStyle/>
          <a:p>
            <a:r>
              <a:rPr lang="nl-NL">
                <a:solidFill>
                  <a:srgbClr val="01689B"/>
                </a:solidFill>
              </a:rPr>
              <a:t>Opdracht 3 – Lenen voor je studie</a:t>
            </a:r>
          </a:p>
        </p:txBody>
      </p:sp>
      <p:sp>
        <p:nvSpPr>
          <p:cNvPr id="2" name="Tijdelijke aanduiding voor dianummer 1"/>
          <p:cNvSpPr>
            <a:spLocks noGrp="1"/>
          </p:cNvSpPr>
          <p:nvPr>
            <p:ph type="sldNum" sz="quarter" idx="12"/>
          </p:nvPr>
        </p:nvSpPr>
        <p:spPr/>
        <p:txBody>
          <a:bodyPr/>
          <a:lstStyle/>
          <a:p>
            <a:fld id="{00000000-1234-1234-1234-123412341234}" type="slidenum">
              <a:rPr lang="nl-NL" smtClean="0"/>
              <a:pPr/>
              <a:t>16</a:t>
            </a:fld>
            <a:endParaRPr lang="nl-NL" dirty="0"/>
          </a:p>
        </p:txBody>
      </p:sp>
      <p:sp>
        <p:nvSpPr>
          <p:cNvPr id="6" name="Tekstvak 5"/>
          <p:cNvSpPr txBox="1"/>
          <p:nvPr/>
        </p:nvSpPr>
        <p:spPr>
          <a:xfrm>
            <a:off x="1338895" y="3451733"/>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7" name="Tekstvak 6"/>
          <p:cNvSpPr txBox="1"/>
          <p:nvPr/>
        </p:nvSpPr>
        <p:spPr>
          <a:xfrm>
            <a:off x="1338895" y="5905527"/>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9" name="Rechthoek 8"/>
          <p:cNvSpPr/>
          <p:nvPr/>
        </p:nvSpPr>
        <p:spPr>
          <a:xfrm>
            <a:off x="8540496" y="4255449"/>
            <a:ext cx="3474720" cy="7668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buClr>
                <a:schemeClr val="accent2">
                  <a:lumMod val="20000"/>
                  <a:lumOff val="80000"/>
                </a:schemeClr>
              </a:buCl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Lening per maand:</a:t>
            </a:r>
            <a:b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b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€ 288</a:t>
            </a:r>
          </a:p>
        </p:txBody>
      </p:sp>
      <p:sp>
        <p:nvSpPr>
          <p:cNvPr id="10" name="Rechthoek 9"/>
          <p:cNvSpPr/>
          <p:nvPr/>
        </p:nvSpPr>
        <p:spPr>
          <a:xfrm>
            <a:off x="8540496" y="2295626"/>
            <a:ext cx="3474720" cy="121024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De lening en het collegegeldkrediet.</a:t>
            </a:r>
            <a:b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De rest is een gift als je binnen 10 jaar een diploma haalt. </a:t>
            </a:r>
          </a:p>
        </p:txBody>
      </p:sp>
      <p:sp>
        <p:nvSpPr>
          <p:cNvPr id="12" name="Tekstvak 5">
            <a:hlinkClick r:id="rId3" action="ppaction://hlinksldjump"/>
            <a:extLst>
              <a:ext uri="{FF2B5EF4-FFF2-40B4-BE49-F238E27FC236}">
                <a16:creationId xmlns:a16="http://schemas.microsoft.com/office/drawing/2014/main" id="{E1668D02-703F-E94D-94F3-C818CB122B44}"/>
              </a:ext>
            </a:extLst>
          </p:cNvPr>
          <p:cNvSpPr txBox="1"/>
          <p:nvPr/>
        </p:nvSpPr>
        <p:spPr>
          <a:xfrm>
            <a:off x="2752047" y="2285699"/>
            <a:ext cx="1403006" cy="375728"/>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invullijst</a:t>
            </a:r>
          </a:p>
        </p:txBody>
      </p:sp>
    </p:spTree>
    <p:extLst>
      <p:ext uri="{BB962C8B-B14F-4D97-AF65-F5344CB8AC3E}">
        <p14:creationId xmlns:p14="http://schemas.microsoft.com/office/powerpoint/2010/main" val="2173766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idx="1"/>
          </p:nvPr>
        </p:nvSpPr>
        <p:spPr>
          <a:xfrm>
            <a:off x="635000" y="2289485"/>
            <a:ext cx="7640320" cy="3931928"/>
          </a:xfrm>
        </p:spPr>
        <p:txBody>
          <a:bodyPr numCol="1">
            <a:normAutofit/>
          </a:bodyPr>
          <a:lstStyle/>
          <a:p>
            <a:pPr marL="594360" indent="-457200">
              <a:buFont typeface="+mj-lt"/>
              <a:buAutoNum type="alphaUcPeriod" startAt="3"/>
            </a:pPr>
            <a:r>
              <a:rPr lang="nl-NL" sz="2200" dirty="0">
                <a:latin typeface="Verdana" panose="020B0604030504040204" pitchFamily="34" charset="0"/>
                <a:ea typeface="Verdana" panose="020B0604030504040204" pitchFamily="34" charset="0"/>
                <a:cs typeface="Verdana" panose="020B0604030504040204" pitchFamily="34" charset="0"/>
              </a:rPr>
              <a:t>Wat is de schuld na afronden van een 4-jarige studie?</a:t>
            </a:r>
          </a:p>
          <a:p>
            <a:pPr marL="594360" indent="-457200">
              <a:buFont typeface="+mj-lt"/>
              <a:buAutoNum type="alphaUcPeriod" startAt="3"/>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startAt="3"/>
            </a:pPr>
            <a:endParaRPr lang="nl-NL" sz="22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startAt="3"/>
            </a:pPr>
            <a:r>
              <a:rPr lang="nl-NL" sz="2200" dirty="0">
                <a:latin typeface="Verdana" panose="020B0604030504040204" pitchFamily="34" charset="0"/>
                <a:ea typeface="Verdana" panose="020B0604030504040204" pitchFamily="34" charset="0"/>
                <a:cs typeface="Verdana" panose="020B0604030504040204" pitchFamily="34" charset="0"/>
              </a:rPr>
              <a:t>Ga verder met de bedragen uit opdracht B. Wat is je maandbedrag zonder rekening te houden met je inkomen?</a:t>
            </a:r>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a:bodyPr>
          <a:lstStyle/>
          <a:p>
            <a:r>
              <a:rPr lang="nl-NL">
                <a:solidFill>
                  <a:srgbClr val="01689B"/>
                </a:solidFill>
              </a:rPr>
              <a:t>Opdracht 3 – Lenen voor je studie</a:t>
            </a:r>
          </a:p>
        </p:txBody>
      </p:sp>
      <p:sp>
        <p:nvSpPr>
          <p:cNvPr id="2" name="Tijdelijke aanduiding voor dianummer 1"/>
          <p:cNvSpPr>
            <a:spLocks noGrp="1"/>
          </p:cNvSpPr>
          <p:nvPr>
            <p:ph type="sldNum" sz="quarter" idx="12"/>
          </p:nvPr>
        </p:nvSpPr>
        <p:spPr/>
        <p:txBody>
          <a:bodyPr/>
          <a:lstStyle/>
          <a:p>
            <a:fld id="{00000000-1234-1234-1234-123412341234}" type="slidenum">
              <a:rPr lang="nl-NL" smtClean="0"/>
              <a:pPr/>
              <a:t>17</a:t>
            </a:fld>
            <a:endParaRPr lang="nl-NL" dirty="0"/>
          </a:p>
        </p:txBody>
      </p:sp>
      <p:sp>
        <p:nvSpPr>
          <p:cNvPr id="6" name="Tekstvak 5"/>
          <p:cNvSpPr txBox="1"/>
          <p:nvPr/>
        </p:nvSpPr>
        <p:spPr>
          <a:xfrm>
            <a:off x="1338895" y="3137383"/>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7" name="Tekstvak 6"/>
          <p:cNvSpPr txBox="1"/>
          <p:nvPr/>
        </p:nvSpPr>
        <p:spPr>
          <a:xfrm>
            <a:off x="1338895" y="5222254"/>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9" name="Rechthoek 8"/>
          <p:cNvSpPr/>
          <p:nvPr/>
        </p:nvSpPr>
        <p:spPr>
          <a:xfrm>
            <a:off x="8540496" y="3985377"/>
            <a:ext cx="3474720" cy="7668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buClr>
                <a:schemeClr val="accent2">
                  <a:lumMod val="20000"/>
                  <a:lumOff val="80000"/>
                </a:schemeClr>
              </a:buCl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Het bedrag per maand is ongeveer </a:t>
            </a: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€ 50</a:t>
            </a:r>
            <a:endPar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10" name="Rechthoek 9"/>
          <p:cNvSpPr/>
          <p:nvPr/>
        </p:nvSpPr>
        <p:spPr>
          <a:xfrm>
            <a:off x="8540496" y="2324038"/>
            <a:ext cx="3474720" cy="76791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Totale schuld bij afronding van de studie: € 13.824</a:t>
            </a:r>
          </a:p>
        </p:txBody>
      </p:sp>
    </p:spTree>
    <p:extLst>
      <p:ext uri="{BB962C8B-B14F-4D97-AF65-F5344CB8AC3E}">
        <p14:creationId xmlns:p14="http://schemas.microsoft.com/office/powerpoint/2010/main" val="16538379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48E92-4758-16BB-147D-1543E4D2CDE6}"/>
              </a:ext>
            </a:extLst>
          </p:cNvPr>
          <p:cNvSpPr>
            <a:spLocks noGrp="1"/>
          </p:cNvSpPr>
          <p:nvPr>
            <p:ph type="title"/>
          </p:nvPr>
        </p:nvSpPr>
        <p:spPr/>
        <p:txBody>
          <a:bodyPr/>
          <a:lstStyle/>
          <a:p>
            <a:r>
              <a:rPr lang="en-NL" dirty="0"/>
              <a:t>Studiefinanciering en rente</a:t>
            </a:r>
          </a:p>
        </p:txBody>
      </p:sp>
      <p:sp>
        <p:nvSpPr>
          <p:cNvPr id="5" name="Slide Number Placeholder 4">
            <a:extLst>
              <a:ext uri="{FF2B5EF4-FFF2-40B4-BE49-F238E27FC236}">
                <a16:creationId xmlns:a16="http://schemas.microsoft.com/office/drawing/2014/main" id="{D8423AA7-7B3D-7BE5-B509-297CCB1BEB39}"/>
              </a:ext>
            </a:extLst>
          </p:cNvPr>
          <p:cNvSpPr>
            <a:spLocks noGrp="1"/>
          </p:cNvSpPr>
          <p:nvPr>
            <p:ph type="sldNum" sz="quarter" idx="12"/>
          </p:nvPr>
        </p:nvSpPr>
        <p:spPr/>
        <p:txBody>
          <a:bodyPr/>
          <a:lstStyle/>
          <a:p>
            <a:fld id="{10A0A6AF-03C5-477E-939A-E28F7E7F05EA}" type="slidenum">
              <a:rPr lang="nl-NL" smtClean="0"/>
              <a:pPr/>
              <a:t>18</a:t>
            </a:fld>
            <a:endParaRPr lang="nl-NL" dirty="0"/>
          </a:p>
        </p:txBody>
      </p:sp>
      <p:pic>
        <p:nvPicPr>
          <p:cNvPr id="6" name="Graphic 5">
            <a:hlinkClick r:id="rId3"/>
            <a:extLst>
              <a:ext uri="{FF2B5EF4-FFF2-40B4-BE49-F238E27FC236}">
                <a16:creationId xmlns:a16="http://schemas.microsoft.com/office/drawing/2014/main" id="{AD3A66D4-D6E9-E50C-5404-CA9605AB47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6457" y="3065761"/>
            <a:ext cx="8859086" cy="1968686"/>
          </a:xfrm>
          <a:prstGeom prst="rect">
            <a:avLst/>
          </a:prstGeom>
        </p:spPr>
      </p:pic>
    </p:spTree>
    <p:extLst>
      <p:ext uri="{BB962C8B-B14F-4D97-AF65-F5344CB8AC3E}">
        <p14:creationId xmlns:p14="http://schemas.microsoft.com/office/powerpoint/2010/main" val="375440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62B841-90F4-0B43-15E9-4F6EC6BDECA6}"/>
              </a:ext>
            </a:extLst>
          </p:cNvPr>
          <p:cNvSpPr>
            <a:spLocks noGrp="1"/>
          </p:cNvSpPr>
          <p:nvPr>
            <p:ph type="body" sz="quarter" idx="13"/>
          </p:nvPr>
        </p:nvSpPr>
        <p:spPr/>
        <p:txBody>
          <a:bodyPr/>
          <a:lstStyle/>
          <a:p>
            <a:pPr marL="0" indent="0">
              <a:buNone/>
            </a:pPr>
            <a:r>
              <a:rPr lang="en-GB" dirty="0"/>
              <a:t>Je </a:t>
            </a:r>
            <a:r>
              <a:rPr lang="en-GB" dirty="0" err="1"/>
              <a:t>bouwt</a:t>
            </a:r>
            <a:r>
              <a:rPr lang="en-GB" dirty="0"/>
              <a:t> </a:t>
            </a:r>
            <a:r>
              <a:rPr lang="en-GB" dirty="0" err="1"/>
              <a:t>alleen</a:t>
            </a:r>
            <a:r>
              <a:rPr lang="en-GB" dirty="0"/>
              <a:t> </a:t>
            </a:r>
            <a:r>
              <a:rPr lang="en-GB" dirty="0" err="1"/>
              <a:t>een</a:t>
            </a:r>
            <a:r>
              <a:rPr lang="en-GB" dirty="0"/>
              <a:t> </a:t>
            </a:r>
            <a:r>
              <a:rPr lang="en-GB" dirty="0" err="1"/>
              <a:t>studieschuld</a:t>
            </a:r>
            <a:r>
              <a:rPr lang="en-GB" dirty="0"/>
              <a:t> op </a:t>
            </a:r>
            <a:r>
              <a:rPr lang="en-GB" dirty="0" err="1"/>
              <a:t>als</a:t>
            </a:r>
            <a:r>
              <a:rPr lang="en-GB" dirty="0"/>
              <a:t> je </a:t>
            </a:r>
            <a:r>
              <a:rPr lang="en-GB" dirty="0" err="1"/>
              <a:t>leent</a:t>
            </a:r>
            <a:r>
              <a:rPr lang="en-GB" dirty="0"/>
              <a:t>.</a:t>
            </a:r>
            <a:endParaRPr lang="en-NL" dirty="0"/>
          </a:p>
        </p:txBody>
      </p:sp>
      <p:sp>
        <p:nvSpPr>
          <p:cNvPr id="3" name="Title 2">
            <a:extLst>
              <a:ext uri="{FF2B5EF4-FFF2-40B4-BE49-F238E27FC236}">
                <a16:creationId xmlns:a16="http://schemas.microsoft.com/office/drawing/2014/main" id="{0A18207E-7417-7CBC-9248-45E6CF899251}"/>
              </a:ext>
            </a:extLst>
          </p:cNvPr>
          <p:cNvSpPr>
            <a:spLocks noGrp="1"/>
          </p:cNvSpPr>
          <p:nvPr>
            <p:ph type="title"/>
          </p:nvPr>
        </p:nvSpPr>
        <p:spPr/>
        <p:txBody>
          <a:bodyPr>
            <a:normAutofit/>
          </a:bodyPr>
          <a:lstStyle/>
          <a:p>
            <a:r>
              <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rPr>
              <a:t>Stelling: </a:t>
            </a:r>
            <a:endParaRPr lang="en-NL" dirty="0"/>
          </a:p>
        </p:txBody>
      </p:sp>
      <p:sp>
        <p:nvSpPr>
          <p:cNvPr id="7" name="Slide Number Placeholder 6">
            <a:extLst>
              <a:ext uri="{FF2B5EF4-FFF2-40B4-BE49-F238E27FC236}">
                <a16:creationId xmlns:a16="http://schemas.microsoft.com/office/drawing/2014/main" id="{D07D9DFD-A9D8-890C-B8C6-144284D8607C}"/>
              </a:ext>
            </a:extLst>
          </p:cNvPr>
          <p:cNvSpPr>
            <a:spLocks noGrp="1"/>
          </p:cNvSpPr>
          <p:nvPr>
            <p:ph type="sldNum" sz="quarter" idx="16"/>
          </p:nvPr>
        </p:nvSpPr>
        <p:spPr/>
        <p:txBody>
          <a:bodyPr/>
          <a:lstStyle/>
          <a:p>
            <a:fld id="{10A0A6AF-03C5-477E-939A-E28F7E7F05EA}" type="slidenum">
              <a:rPr lang="nl-NL" smtClean="0"/>
              <a:pPr/>
              <a:t>19</a:t>
            </a:fld>
            <a:endParaRPr lang="nl-NL" dirty="0"/>
          </a:p>
        </p:txBody>
      </p:sp>
      <p:sp>
        <p:nvSpPr>
          <p:cNvPr id="8" name="Rechthoek 9">
            <a:extLst>
              <a:ext uri="{FF2B5EF4-FFF2-40B4-BE49-F238E27FC236}">
                <a16:creationId xmlns:a16="http://schemas.microsoft.com/office/drawing/2014/main" id="{138AA3C8-6442-2B5E-1A46-FD0EF4233D54}"/>
              </a:ext>
            </a:extLst>
          </p:cNvPr>
          <p:cNvSpPr/>
          <p:nvPr/>
        </p:nvSpPr>
        <p:spPr>
          <a:xfrm>
            <a:off x="6645760" y="4592689"/>
            <a:ext cx="2171700" cy="1080655"/>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latin typeface="Verdana" panose="020B0604030504040204" pitchFamily="34" charset="0"/>
                <a:ea typeface="Verdana" panose="020B0604030504040204" pitchFamily="34" charset="0"/>
                <a:cs typeface="Verdana" panose="020B0604030504040204" pitchFamily="34" charset="0"/>
              </a:rPr>
              <a:t>Waar</a:t>
            </a:r>
          </a:p>
        </p:txBody>
      </p:sp>
      <p:sp>
        <p:nvSpPr>
          <p:cNvPr id="9" name="Rechthoek 10">
            <a:extLst>
              <a:ext uri="{FF2B5EF4-FFF2-40B4-BE49-F238E27FC236}">
                <a16:creationId xmlns:a16="http://schemas.microsoft.com/office/drawing/2014/main" id="{19430353-1A6C-FF44-D0BF-D0B3C8CCF8E7}"/>
              </a:ext>
            </a:extLst>
          </p:cNvPr>
          <p:cNvSpPr/>
          <p:nvPr/>
        </p:nvSpPr>
        <p:spPr>
          <a:xfrm>
            <a:off x="9068096" y="4592689"/>
            <a:ext cx="2171700" cy="1080655"/>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latin typeface="Verdana" panose="020B0604030504040204" pitchFamily="34" charset="0"/>
                <a:ea typeface="Verdana" panose="020B0604030504040204" pitchFamily="34" charset="0"/>
                <a:cs typeface="Verdana" panose="020B0604030504040204" pitchFamily="34" charset="0"/>
              </a:rPr>
              <a:t>Niet waar</a:t>
            </a:r>
          </a:p>
        </p:txBody>
      </p:sp>
      <p:pic>
        <p:nvPicPr>
          <p:cNvPr id="15" name="Picture Placeholder 14">
            <a:extLst>
              <a:ext uri="{FF2B5EF4-FFF2-40B4-BE49-F238E27FC236}">
                <a16:creationId xmlns:a16="http://schemas.microsoft.com/office/drawing/2014/main" id="{05E2EE3B-A5AE-AAB1-F873-40C70106DF93}"/>
              </a:ext>
            </a:extLst>
          </p:cNvPr>
          <p:cNvPicPr>
            <a:picLocks noGrp="1" noChangeAspect="1"/>
          </p:cNvPicPr>
          <p:nvPr>
            <p:ph type="pic" sz="quarter" idx="10"/>
          </p:nvPr>
        </p:nvPicPr>
        <p:blipFill>
          <a:blip r:embed="rId3"/>
          <a:srcRect l="1556" r="1556"/>
          <a:stretch/>
        </p:blipFill>
        <p:spPr>
          <a:xfrm>
            <a:off x="-2242" y="0"/>
            <a:ext cx="6098242" cy="6858000"/>
          </a:xfrm>
        </p:spPr>
      </p:pic>
    </p:spTree>
    <p:extLst>
      <p:ext uri="{BB962C8B-B14F-4D97-AF65-F5344CB8AC3E}">
        <p14:creationId xmlns:p14="http://schemas.microsoft.com/office/powerpoint/2010/main" val="243193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C9F2B1F-C56D-9D44-A8B5-B0C66D42B936}"/>
              </a:ext>
            </a:extLst>
          </p:cNvPr>
          <p:cNvPicPr>
            <a:picLocks noGrp="1" noChangeAspect="1"/>
          </p:cNvPicPr>
          <p:nvPr>
            <p:ph type="pic" sz="quarter" idx="24"/>
          </p:nvPr>
        </p:nvPicPr>
        <p:blipFill>
          <a:blip r:embed="rId3"/>
          <a:srcRect l="16493" r="16493"/>
          <a:stretch/>
        </p:blipFill>
        <p:spPr/>
      </p:pic>
      <p:sp>
        <p:nvSpPr>
          <p:cNvPr id="3" name="Tijdelijke aanduiding voor tekst 2"/>
          <p:cNvSpPr>
            <a:spLocks noGrp="1"/>
          </p:cNvSpPr>
          <p:nvPr>
            <p:ph type="body" sz="quarter" idx="15"/>
          </p:nvPr>
        </p:nvSpPr>
        <p:spPr>
          <a:xfrm>
            <a:off x="1309607" y="2289600"/>
            <a:ext cx="4330780" cy="3935413"/>
          </a:xfrm>
        </p:spPr>
        <p:txBody>
          <a:bodyPr/>
          <a:lstStyle/>
          <a:p>
            <a:pPr marL="0" indent="0">
              <a:buNone/>
            </a:pPr>
            <a:r>
              <a:rPr lang="nl-NL" dirty="0"/>
              <a:t>Klassikaal</a:t>
            </a:r>
          </a:p>
          <a:p>
            <a:pPr marL="0" indent="0">
              <a:buNone/>
            </a:pPr>
            <a:endParaRPr lang="nl-NL" dirty="0"/>
          </a:p>
          <a:p>
            <a:pPr marL="0" indent="0">
              <a:buNone/>
            </a:pPr>
            <a:r>
              <a:rPr lang="nl-NL" dirty="0"/>
              <a:t>Tweetallen</a:t>
            </a:r>
          </a:p>
          <a:p>
            <a:pPr marL="0" indent="0">
              <a:buNone/>
            </a:pPr>
            <a:endParaRPr lang="nl-NL" dirty="0"/>
          </a:p>
          <a:p>
            <a:pPr marL="0" indent="0">
              <a:buNone/>
            </a:pPr>
            <a:r>
              <a:rPr lang="nl-NL" dirty="0"/>
              <a:t>Individueel</a:t>
            </a:r>
          </a:p>
          <a:p>
            <a:pPr marL="0" indent="0">
              <a:buNone/>
            </a:pPr>
            <a:endParaRPr lang="nl-NL" dirty="0"/>
          </a:p>
          <a:p>
            <a:pPr marL="0" indent="0">
              <a:buNone/>
            </a:pPr>
            <a:r>
              <a:rPr lang="nl-NL" dirty="0"/>
              <a:t>1-2 lesuren </a:t>
            </a:r>
          </a:p>
        </p:txBody>
      </p:sp>
      <p:sp>
        <p:nvSpPr>
          <p:cNvPr id="5" name="Titel 4"/>
          <p:cNvSpPr>
            <a:spLocks noGrp="1"/>
          </p:cNvSpPr>
          <p:nvPr>
            <p:ph type="title"/>
          </p:nvPr>
        </p:nvSpPr>
        <p:spPr/>
        <p:txBody>
          <a:bodyPr/>
          <a:lstStyle/>
          <a:p>
            <a:r>
              <a:rPr lang="nl-NL" dirty="0"/>
              <a:t>Docentenhandleiding</a:t>
            </a:r>
          </a:p>
        </p:txBody>
      </p:sp>
      <p:sp>
        <p:nvSpPr>
          <p:cNvPr id="6" name="Tijdelijke aanduiding voor dianummer 5"/>
          <p:cNvSpPr>
            <a:spLocks noGrp="1"/>
          </p:cNvSpPr>
          <p:nvPr>
            <p:ph type="sldNum" sz="quarter" idx="27"/>
          </p:nvPr>
        </p:nvSpPr>
        <p:spPr/>
        <p:txBody>
          <a:bodyPr/>
          <a:lstStyle/>
          <a:p>
            <a:fld id="{10A0A6AF-03C5-477E-939A-E28F7E7F05EA}" type="slidenum">
              <a:rPr lang="nl-NL" smtClean="0"/>
              <a:pPr/>
              <a:t>2</a:t>
            </a:fld>
            <a:endParaRPr lang="nl-NL" dirty="0"/>
          </a:p>
        </p:txBody>
      </p:sp>
      <p:pic>
        <p:nvPicPr>
          <p:cNvPr id="11" name="Picture 10">
            <a:extLst>
              <a:ext uri="{FF2B5EF4-FFF2-40B4-BE49-F238E27FC236}">
                <a16:creationId xmlns:a16="http://schemas.microsoft.com/office/drawing/2014/main" id="{4EB1C626-D388-1649-ABC8-1C47976531C9}"/>
              </a:ext>
            </a:extLst>
          </p:cNvPr>
          <p:cNvPicPr>
            <a:picLocks noChangeAspect="1"/>
          </p:cNvPicPr>
          <p:nvPr/>
        </p:nvPicPr>
        <p:blipFill>
          <a:blip r:embed="rId4">
            <a:lum bright="100000"/>
          </a:blip>
          <a:stretch>
            <a:fillRect/>
          </a:stretch>
        </p:blipFill>
        <p:spPr>
          <a:xfrm>
            <a:off x="841118" y="2442448"/>
            <a:ext cx="360000" cy="360000"/>
          </a:xfrm>
          <a:prstGeom prst="rect">
            <a:avLst/>
          </a:prstGeom>
        </p:spPr>
      </p:pic>
      <p:pic>
        <p:nvPicPr>
          <p:cNvPr id="12" name="Picture 11">
            <a:extLst>
              <a:ext uri="{FF2B5EF4-FFF2-40B4-BE49-F238E27FC236}">
                <a16:creationId xmlns:a16="http://schemas.microsoft.com/office/drawing/2014/main" id="{55B40CDB-1B4A-124A-9579-96AF9BBDF862}"/>
              </a:ext>
            </a:extLst>
          </p:cNvPr>
          <p:cNvPicPr>
            <a:picLocks noChangeAspect="1"/>
          </p:cNvPicPr>
          <p:nvPr/>
        </p:nvPicPr>
        <p:blipFill>
          <a:blip r:embed="rId5">
            <a:lum bright="100000"/>
          </a:blip>
          <a:stretch>
            <a:fillRect/>
          </a:stretch>
        </p:blipFill>
        <p:spPr>
          <a:xfrm>
            <a:off x="862025" y="5186404"/>
            <a:ext cx="360000" cy="360000"/>
          </a:xfrm>
          <a:prstGeom prst="rect">
            <a:avLst/>
          </a:prstGeom>
        </p:spPr>
      </p:pic>
      <p:pic>
        <p:nvPicPr>
          <p:cNvPr id="7" name="Picture 6">
            <a:extLst>
              <a:ext uri="{FF2B5EF4-FFF2-40B4-BE49-F238E27FC236}">
                <a16:creationId xmlns:a16="http://schemas.microsoft.com/office/drawing/2014/main" id="{C66BC5D7-CC6A-4D4F-A1BE-8DB41AB5A505}"/>
              </a:ext>
            </a:extLst>
          </p:cNvPr>
          <p:cNvPicPr>
            <a:picLocks noChangeAspect="1"/>
          </p:cNvPicPr>
          <p:nvPr/>
        </p:nvPicPr>
        <p:blipFill>
          <a:blip r:embed="rId6">
            <a:lum bright="100000"/>
          </a:blip>
          <a:stretch>
            <a:fillRect/>
          </a:stretch>
        </p:blipFill>
        <p:spPr>
          <a:xfrm>
            <a:off x="975251" y="4391752"/>
            <a:ext cx="133548" cy="360000"/>
          </a:xfrm>
          <a:prstGeom prst="rect">
            <a:avLst/>
          </a:prstGeom>
        </p:spPr>
      </p:pic>
      <p:pic>
        <p:nvPicPr>
          <p:cNvPr id="9" name="Picture 8">
            <a:extLst>
              <a:ext uri="{FF2B5EF4-FFF2-40B4-BE49-F238E27FC236}">
                <a16:creationId xmlns:a16="http://schemas.microsoft.com/office/drawing/2014/main" id="{5666DAB5-4FC2-B24E-9FA7-19EC9F067ECB}"/>
              </a:ext>
            </a:extLst>
          </p:cNvPr>
          <p:cNvPicPr>
            <a:picLocks noChangeAspect="1"/>
          </p:cNvPicPr>
          <p:nvPr/>
        </p:nvPicPr>
        <p:blipFill>
          <a:blip r:embed="rId7">
            <a:lum bright="100000"/>
          </a:blip>
          <a:stretch>
            <a:fillRect/>
          </a:stretch>
        </p:blipFill>
        <p:spPr>
          <a:xfrm>
            <a:off x="925896" y="3417100"/>
            <a:ext cx="232258" cy="360000"/>
          </a:xfrm>
          <a:prstGeom prst="rect">
            <a:avLst/>
          </a:prstGeom>
        </p:spPr>
      </p:pic>
    </p:spTree>
    <p:extLst>
      <p:ext uri="{BB962C8B-B14F-4D97-AF65-F5344CB8AC3E}">
        <p14:creationId xmlns:p14="http://schemas.microsoft.com/office/powerpoint/2010/main" val="3095867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62B841-90F4-0B43-15E9-4F6EC6BDECA6}"/>
              </a:ext>
            </a:extLst>
          </p:cNvPr>
          <p:cNvSpPr>
            <a:spLocks noGrp="1"/>
          </p:cNvSpPr>
          <p:nvPr>
            <p:ph type="body" sz="quarter" idx="13"/>
          </p:nvPr>
        </p:nvSpPr>
        <p:spPr>
          <a:xfrm>
            <a:off x="6553200" y="2289600"/>
            <a:ext cx="5004000" cy="4253888"/>
          </a:xfrm>
        </p:spPr>
        <p:txBody>
          <a:bodyPr>
            <a:normAutofit fontScale="70000" lnSpcReduction="20000"/>
          </a:bodyPr>
          <a:lstStyle/>
          <a:p>
            <a:pPr marL="0" indent="0">
              <a:lnSpc>
                <a:spcPct val="120000"/>
              </a:lnSpc>
              <a:spcBef>
                <a:spcPts val="0"/>
              </a:spcBef>
              <a:buNone/>
            </a:pPr>
            <a:r>
              <a:rPr lang="en-GB" dirty="0"/>
              <a:t>Doe je </a:t>
            </a:r>
            <a:r>
              <a:rPr lang="en-GB" dirty="0" err="1"/>
              <a:t>een</a:t>
            </a:r>
            <a:r>
              <a:rPr lang="en-GB" dirty="0"/>
              <a:t> </a:t>
            </a:r>
            <a:r>
              <a:rPr lang="en-GB" dirty="0" err="1"/>
              <a:t>mbo-opleiding</a:t>
            </a:r>
            <a:r>
              <a:rPr lang="en-GB" dirty="0"/>
              <a:t> op </a:t>
            </a:r>
            <a:r>
              <a:rPr lang="en-GB" dirty="0" err="1"/>
              <a:t>niveau</a:t>
            </a:r>
            <a:r>
              <a:rPr lang="en-GB" dirty="0"/>
              <a:t> 3 of 4 of </a:t>
            </a:r>
            <a:r>
              <a:rPr lang="en-GB" dirty="0" err="1"/>
              <a:t>een</a:t>
            </a:r>
            <a:r>
              <a:rPr lang="en-GB" dirty="0"/>
              <a:t> </a:t>
            </a:r>
            <a:r>
              <a:rPr lang="en-GB" dirty="0" err="1"/>
              <a:t>opleiding</a:t>
            </a:r>
            <a:r>
              <a:rPr lang="en-GB" dirty="0"/>
              <a:t> in het </a:t>
            </a:r>
            <a:r>
              <a:rPr lang="en-GB" dirty="0" err="1"/>
              <a:t>hoger</a:t>
            </a:r>
            <a:r>
              <a:rPr lang="en-GB" dirty="0"/>
              <a:t> </a:t>
            </a:r>
            <a:r>
              <a:rPr lang="en-GB" dirty="0" err="1"/>
              <a:t>onderwijs</a:t>
            </a:r>
            <a:r>
              <a:rPr lang="en-GB" dirty="0"/>
              <a:t>? Dan bouw je </a:t>
            </a:r>
            <a:r>
              <a:rPr lang="en-GB" dirty="0" err="1"/>
              <a:t>vanaf</a:t>
            </a:r>
            <a:r>
              <a:rPr lang="en-GB" dirty="0"/>
              <a:t> de 1</a:t>
            </a:r>
            <a:r>
              <a:rPr lang="en-GB" i="1" dirty="0"/>
              <a:t>e</a:t>
            </a:r>
            <a:r>
              <a:rPr lang="en-GB" dirty="0"/>
              <a:t> </a:t>
            </a:r>
            <a:r>
              <a:rPr lang="en-GB" dirty="0" err="1"/>
              <a:t>maand</a:t>
            </a:r>
            <a:r>
              <a:rPr lang="en-GB" dirty="0"/>
              <a:t> </a:t>
            </a:r>
            <a:r>
              <a:rPr lang="en-GB" dirty="0" err="1"/>
              <a:t>dat</a:t>
            </a:r>
            <a:r>
              <a:rPr lang="en-GB" dirty="0"/>
              <a:t> je </a:t>
            </a:r>
            <a:r>
              <a:rPr lang="en-GB" dirty="0" err="1"/>
              <a:t>studiefinanciering</a:t>
            </a:r>
            <a:r>
              <a:rPr lang="en-GB" dirty="0"/>
              <a:t> of </a:t>
            </a:r>
            <a:r>
              <a:rPr lang="en-GB" dirty="0" err="1"/>
              <a:t>een</a:t>
            </a:r>
            <a:r>
              <a:rPr lang="en-GB" dirty="0"/>
              <a:t> </a:t>
            </a:r>
            <a:r>
              <a:rPr lang="en-GB" dirty="0" err="1"/>
              <a:t>studentenreisproduct</a:t>
            </a:r>
            <a:r>
              <a:rPr lang="en-GB" dirty="0"/>
              <a:t> </a:t>
            </a:r>
            <a:r>
              <a:rPr lang="en-GB" dirty="0" err="1"/>
              <a:t>ontvangt</a:t>
            </a:r>
            <a:r>
              <a:rPr lang="en-GB" dirty="0"/>
              <a:t> </a:t>
            </a:r>
            <a:r>
              <a:rPr lang="en-GB" dirty="0" err="1"/>
              <a:t>eerst</a:t>
            </a:r>
            <a:r>
              <a:rPr lang="en-GB" dirty="0"/>
              <a:t> </a:t>
            </a:r>
            <a:r>
              <a:rPr lang="en-GB" dirty="0" err="1"/>
              <a:t>een</a:t>
            </a:r>
            <a:r>
              <a:rPr lang="en-GB" dirty="0"/>
              <a:t> </a:t>
            </a:r>
            <a:r>
              <a:rPr lang="en-GB" dirty="0" err="1"/>
              <a:t>studieschuld</a:t>
            </a:r>
            <a:r>
              <a:rPr lang="en-GB" dirty="0"/>
              <a:t> op. </a:t>
            </a:r>
            <a:r>
              <a:rPr lang="en-GB" dirty="0" err="1"/>
              <a:t>Ook</a:t>
            </a:r>
            <a:r>
              <a:rPr lang="en-GB" dirty="0"/>
              <a:t> </a:t>
            </a:r>
            <a:r>
              <a:rPr lang="en-GB" dirty="0" err="1"/>
              <a:t>als</a:t>
            </a:r>
            <a:r>
              <a:rPr lang="en-GB" dirty="0"/>
              <a:t> je </a:t>
            </a:r>
            <a:r>
              <a:rPr lang="en-GB" dirty="0" err="1"/>
              <a:t>niet</a:t>
            </a:r>
            <a:r>
              <a:rPr lang="en-GB" dirty="0"/>
              <a:t> </a:t>
            </a:r>
            <a:r>
              <a:rPr lang="en-GB" dirty="0" err="1"/>
              <a:t>leent</a:t>
            </a:r>
            <a:r>
              <a:rPr lang="en-GB" dirty="0"/>
              <a:t>. Over </a:t>
            </a:r>
            <a:r>
              <a:rPr lang="en-GB" dirty="0" err="1"/>
              <a:t>deze</a:t>
            </a:r>
            <a:r>
              <a:rPr lang="en-GB" dirty="0"/>
              <a:t> </a:t>
            </a:r>
            <a:r>
              <a:rPr lang="en-GB" dirty="0" err="1"/>
              <a:t>studieschuld</a:t>
            </a:r>
            <a:r>
              <a:rPr lang="en-GB" dirty="0"/>
              <a:t> </a:t>
            </a:r>
            <a:r>
              <a:rPr lang="en-GB" dirty="0" err="1"/>
              <a:t>wordt</a:t>
            </a:r>
            <a:r>
              <a:rPr lang="en-GB" dirty="0"/>
              <a:t> </a:t>
            </a:r>
            <a:r>
              <a:rPr lang="en-GB" dirty="0" err="1"/>
              <a:t>rente</a:t>
            </a:r>
            <a:r>
              <a:rPr lang="en-GB" dirty="0"/>
              <a:t> </a:t>
            </a:r>
            <a:r>
              <a:rPr lang="en-GB" dirty="0" err="1"/>
              <a:t>berekend</a:t>
            </a:r>
            <a:r>
              <a:rPr lang="en-GB" dirty="0"/>
              <a:t>. </a:t>
            </a:r>
            <a:r>
              <a:rPr lang="en-GB" dirty="0" err="1"/>
              <a:t>Haal</a:t>
            </a:r>
            <a:r>
              <a:rPr lang="en-GB" dirty="0"/>
              <a:t> je </a:t>
            </a:r>
            <a:r>
              <a:rPr lang="en-GB" dirty="0" err="1"/>
              <a:t>binnen</a:t>
            </a:r>
            <a:r>
              <a:rPr lang="en-GB" dirty="0"/>
              <a:t> de </a:t>
            </a:r>
            <a:r>
              <a:rPr lang="en-GB" dirty="0" err="1"/>
              <a:t>diplomatermijn</a:t>
            </a:r>
            <a:r>
              <a:rPr lang="en-GB" dirty="0"/>
              <a:t> van 10 </a:t>
            </a:r>
            <a:r>
              <a:rPr lang="en-GB" dirty="0" err="1"/>
              <a:t>jaar</a:t>
            </a:r>
            <a:r>
              <a:rPr lang="en-GB" dirty="0"/>
              <a:t> je diploma? Dan </a:t>
            </a:r>
            <a:r>
              <a:rPr lang="en-GB" dirty="0" err="1"/>
              <a:t>worden</a:t>
            </a:r>
            <a:r>
              <a:rPr lang="en-GB" dirty="0"/>
              <a:t> de </a:t>
            </a:r>
            <a:r>
              <a:rPr lang="en-GB" dirty="0" err="1"/>
              <a:t>basisbeurs</a:t>
            </a:r>
            <a:r>
              <a:rPr lang="en-GB" dirty="0"/>
              <a:t>, de </a:t>
            </a:r>
            <a:r>
              <a:rPr lang="en-GB" dirty="0" err="1"/>
              <a:t>aanvullende</a:t>
            </a:r>
            <a:r>
              <a:rPr lang="en-GB" dirty="0"/>
              <a:t> </a:t>
            </a:r>
            <a:r>
              <a:rPr lang="en-GB" dirty="0" err="1"/>
              <a:t>beurs</a:t>
            </a:r>
            <a:r>
              <a:rPr lang="en-GB" dirty="0"/>
              <a:t> </a:t>
            </a:r>
            <a:r>
              <a:rPr lang="en-GB" dirty="0" err="1"/>
              <a:t>en</a:t>
            </a:r>
            <a:r>
              <a:rPr lang="en-GB" dirty="0"/>
              <a:t> het </a:t>
            </a:r>
            <a:r>
              <a:rPr lang="en-GB" dirty="0" err="1"/>
              <a:t>studentenreisproduct</a:t>
            </a:r>
            <a:r>
              <a:rPr lang="en-GB" dirty="0"/>
              <a:t> </a:t>
            </a:r>
            <a:r>
              <a:rPr lang="en-GB" dirty="0" err="1"/>
              <a:t>omgezet</a:t>
            </a:r>
            <a:r>
              <a:rPr lang="en-GB" dirty="0"/>
              <a:t> in </a:t>
            </a:r>
            <a:r>
              <a:rPr lang="en-GB" dirty="0" err="1"/>
              <a:t>een</a:t>
            </a:r>
            <a:r>
              <a:rPr lang="en-GB" dirty="0"/>
              <a:t> gift. De </a:t>
            </a:r>
            <a:r>
              <a:rPr lang="en-GB" dirty="0" err="1"/>
              <a:t>daarover</a:t>
            </a:r>
            <a:r>
              <a:rPr lang="en-GB" dirty="0"/>
              <a:t> </a:t>
            </a:r>
            <a:r>
              <a:rPr lang="en-GB" dirty="0" err="1"/>
              <a:t>opgebouwde</a:t>
            </a:r>
            <a:r>
              <a:rPr lang="en-GB" dirty="0"/>
              <a:t> </a:t>
            </a:r>
            <a:r>
              <a:rPr lang="en-GB" dirty="0" err="1"/>
              <a:t>rente</a:t>
            </a:r>
            <a:r>
              <a:rPr lang="en-GB" dirty="0"/>
              <a:t> </a:t>
            </a:r>
            <a:r>
              <a:rPr lang="en-GB" dirty="0" err="1"/>
              <a:t>wordt</a:t>
            </a:r>
            <a:r>
              <a:rPr lang="en-GB" dirty="0"/>
              <a:t> dan </a:t>
            </a:r>
            <a:r>
              <a:rPr lang="en-GB" dirty="0" err="1"/>
              <a:t>kwijtgescholden</a:t>
            </a:r>
            <a:r>
              <a:rPr lang="en-GB" dirty="0"/>
              <a:t>. </a:t>
            </a:r>
            <a:r>
              <a:rPr lang="en-GB" dirty="0" err="1"/>
              <a:t>Haal</a:t>
            </a:r>
            <a:r>
              <a:rPr lang="en-GB" dirty="0"/>
              <a:t> je </a:t>
            </a:r>
            <a:r>
              <a:rPr lang="en-GB" dirty="0" err="1"/>
              <a:t>geen</a:t>
            </a:r>
            <a:r>
              <a:rPr lang="en-GB" dirty="0"/>
              <a:t> diploma? Dan </a:t>
            </a:r>
            <a:r>
              <a:rPr lang="en-GB" dirty="0" err="1"/>
              <a:t>moet</a:t>
            </a:r>
            <a:r>
              <a:rPr lang="en-GB" dirty="0"/>
              <a:t> je </a:t>
            </a:r>
            <a:r>
              <a:rPr lang="en-GB" dirty="0" err="1"/>
              <a:t>alles</a:t>
            </a:r>
            <a:r>
              <a:rPr lang="en-GB" dirty="0"/>
              <a:t> </a:t>
            </a:r>
            <a:r>
              <a:rPr lang="en-GB" dirty="0" err="1"/>
              <a:t>terugbetalen</a:t>
            </a:r>
            <a:r>
              <a:rPr lang="en-GB" dirty="0"/>
              <a:t>, met </a:t>
            </a:r>
            <a:r>
              <a:rPr lang="en-GB" dirty="0" err="1"/>
              <a:t>rente</a:t>
            </a:r>
            <a:r>
              <a:rPr lang="en-GB" dirty="0"/>
              <a:t>.</a:t>
            </a:r>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a:extLst>
              <a:ext uri="{FF2B5EF4-FFF2-40B4-BE49-F238E27FC236}">
                <a16:creationId xmlns:a16="http://schemas.microsoft.com/office/drawing/2014/main" id="{0A18207E-7417-7CBC-9248-45E6CF899251}"/>
              </a:ext>
            </a:extLst>
          </p:cNvPr>
          <p:cNvSpPr>
            <a:spLocks noGrp="1"/>
          </p:cNvSpPr>
          <p:nvPr>
            <p:ph type="title"/>
          </p:nvPr>
        </p:nvSpPr>
        <p:spPr/>
        <p:txBody>
          <a:bodyPr>
            <a:normAutofit/>
          </a:bodyPr>
          <a:lstStyle/>
          <a:p>
            <a:r>
              <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rPr>
              <a:t>Antwoord: </a:t>
            </a:r>
            <a:r>
              <a:rPr lang="nl-NL" dirty="0">
                <a:latin typeface="Verdana" panose="020B0604030504040204" pitchFamily="34" charset="0"/>
                <a:ea typeface="Verdana" panose="020B0604030504040204" pitchFamily="34" charset="0"/>
                <a:cs typeface="Verdana" panose="020B0604030504040204" pitchFamily="34" charset="0"/>
              </a:rPr>
              <a:t>niet </a:t>
            </a:r>
            <a:r>
              <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rPr>
              <a:t>waar</a:t>
            </a:r>
            <a:endParaRPr lang="en-NL" dirty="0"/>
          </a:p>
        </p:txBody>
      </p:sp>
      <p:sp>
        <p:nvSpPr>
          <p:cNvPr id="7" name="Slide Number Placeholder 6">
            <a:extLst>
              <a:ext uri="{FF2B5EF4-FFF2-40B4-BE49-F238E27FC236}">
                <a16:creationId xmlns:a16="http://schemas.microsoft.com/office/drawing/2014/main" id="{D07D9DFD-A9D8-890C-B8C6-144284D8607C}"/>
              </a:ext>
            </a:extLst>
          </p:cNvPr>
          <p:cNvSpPr>
            <a:spLocks noGrp="1"/>
          </p:cNvSpPr>
          <p:nvPr>
            <p:ph type="sldNum" sz="quarter" idx="16"/>
          </p:nvPr>
        </p:nvSpPr>
        <p:spPr/>
        <p:txBody>
          <a:bodyPr/>
          <a:lstStyle/>
          <a:p>
            <a:fld id="{10A0A6AF-03C5-477E-939A-E28F7E7F05EA}" type="slidenum">
              <a:rPr lang="nl-NL" smtClean="0"/>
              <a:pPr/>
              <a:t>20</a:t>
            </a:fld>
            <a:endParaRPr lang="nl-NL" dirty="0"/>
          </a:p>
        </p:txBody>
      </p:sp>
      <p:pic>
        <p:nvPicPr>
          <p:cNvPr id="12" name="Picture Placeholder 11">
            <a:extLst>
              <a:ext uri="{FF2B5EF4-FFF2-40B4-BE49-F238E27FC236}">
                <a16:creationId xmlns:a16="http://schemas.microsoft.com/office/drawing/2014/main" id="{72637D22-127A-5404-F853-34FEEFDDFD02}"/>
              </a:ext>
            </a:extLst>
          </p:cNvPr>
          <p:cNvPicPr>
            <a:picLocks noGrp="1" noChangeAspect="1"/>
          </p:cNvPicPr>
          <p:nvPr>
            <p:ph type="pic" sz="quarter" idx="10"/>
          </p:nvPr>
        </p:nvPicPr>
        <p:blipFill>
          <a:blip r:embed="rId3"/>
          <a:srcRect l="1556" r="1556"/>
          <a:stretch/>
        </p:blipFill>
        <p:spPr/>
      </p:pic>
    </p:spTree>
    <p:extLst>
      <p:ext uri="{BB962C8B-B14F-4D97-AF65-F5344CB8AC3E}">
        <p14:creationId xmlns:p14="http://schemas.microsoft.com/office/powerpoint/2010/main" val="1656440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46AE75-A83D-5081-CB1F-1E71288B2AA8}"/>
              </a:ext>
            </a:extLst>
          </p:cNvPr>
          <p:cNvSpPr>
            <a:spLocks noGrp="1"/>
          </p:cNvSpPr>
          <p:nvPr>
            <p:ph type="body" sz="quarter" idx="15"/>
          </p:nvPr>
        </p:nvSpPr>
        <p:spPr/>
        <p:txBody>
          <a:bodyPr/>
          <a:lstStyle/>
          <a:p>
            <a:pPr marL="0" indent="0">
              <a:buNone/>
            </a:pPr>
            <a:r>
              <a:rPr lang="en-GB" dirty="0"/>
              <a:t>Door de </a:t>
            </a:r>
            <a:r>
              <a:rPr lang="en-GB" dirty="0" err="1"/>
              <a:t>rente</a:t>
            </a:r>
            <a:r>
              <a:rPr lang="en-GB" dirty="0"/>
              <a:t> op je </a:t>
            </a:r>
            <a:r>
              <a:rPr lang="en-GB" dirty="0" err="1"/>
              <a:t>lening</a:t>
            </a:r>
            <a:r>
              <a:rPr lang="en-GB" dirty="0"/>
              <a:t> </a:t>
            </a:r>
            <a:r>
              <a:rPr lang="en-GB" dirty="0" err="1"/>
              <a:t>wordt</a:t>
            </a:r>
            <a:r>
              <a:rPr lang="en-GB" dirty="0"/>
              <a:t> je </a:t>
            </a:r>
            <a:r>
              <a:rPr lang="en-GB" dirty="0" err="1"/>
              <a:t>studieschuld</a:t>
            </a:r>
            <a:r>
              <a:rPr lang="en-GB" dirty="0"/>
              <a:t> </a:t>
            </a:r>
            <a:r>
              <a:rPr lang="en-GB" dirty="0" err="1"/>
              <a:t>iedere</a:t>
            </a:r>
            <a:r>
              <a:rPr lang="en-GB" dirty="0"/>
              <a:t> </a:t>
            </a:r>
            <a:r>
              <a:rPr lang="en-GB" dirty="0" err="1"/>
              <a:t>maand</a:t>
            </a:r>
            <a:r>
              <a:rPr lang="en-GB" dirty="0"/>
              <a:t> </a:t>
            </a:r>
            <a:r>
              <a:rPr lang="en-GB" dirty="0" err="1"/>
              <a:t>hoger</a:t>
            </a:r>
            <a:r>
              <a:rPr lang="en-GB" dirty="0"/>
              <a:t>.</a:t>
            </a:r>
            <a:endParaRPr lang="en-NL" dirty="0"/>
          </a:p>
        </p:txBody>
      </p:sp>
      <p:sp>
        <p:nvSpPr>
          <p:cNvPr id="3" name="Title 2">
            <a:extLst>
              <a:ext uri="{FF2B5EF4-FFF2-40B4-BE49-F238E27FC236}">
                <a16:creationId xmlns:a16="http://schemas.microsoft.com/office/drawing/2014/main" id="{CAF71E85-D17B-2E79-D3B0-154850E3B684}"/>
              </a:ext>
            </a:extLst>
          </p:cNvPr>
          <p:cNvSpPr>
            <a:spLocks noGrp="1"/>
          </p:cNvSpPr>
          <p:nvPr>
            <p:ph type="title"/>
          </p:nvPr>
        </p:nvSpPr>
        <p:spPr/>
        <p:txBody>
          <a:bodyPr/>
          <a:lstStyle/>
          <a:p>
            <a:r>
              <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rPr>
              <a:t>Stelling:</a:t>
            </a:r>
            <a:endParaRPr lang="en-NL" dirty="0"/>
          </a:p>
        </p:txBody>
      </p:sp>
      <p:sp>
        <p:nvSpPr>
          <p:cNvPr id="6" name="Slide Number Placeholder 5">
            <a:extLst>
              <a:ext uri="{FF2B5EF4-FFF2-40B4-BE49-F238E27FC236}">
                <a16:creationId xmlns:a16="http://schemas.microsoft.com/office/drawing/2014/main" id="{CFA4D8A8-DC96-C745-A7DB-028EB38737F4}"/>
              </a:ext>
            </a:extLst>
          </p:cNvPr>
          <p:cNvSpPr>
            <a:spLocks noGrp="1"/>
          </p:cNvSpPr>
          <p:nvPr>
            <p:ph type="sldNum" sz="quarter" idx="27"/>
          </p:nvPr>
        </p:nvSpPr>
        <p:spPr/>
        <p:txBody>
          <a:bodyPr/>
          <a:lstStyle/>
          <a:p>
            <a:fld id="{10A0A6AF-03C5-477E-939A-E28F7E7F05EA}" type="slidenum">
              <a:rPr lang="nl-NL" smtClean="0"/>
              <a:pPr/>
              <a:t>21</a:t>
            </a:fld>
            <a:endParaRPr lang="nl-NL" dirty="0"/>
          </a:p>
        </p:txBody>
      </p:sp>
      <p:sp>
        <p:nvSpPr>
          <p:cNvPr id="8" name="Rechthoek 5">
            <a:extLst>
              <a:ext uri="{FF2B5EF4-FFF2-40B4-BE49-F238E27FC236}">
                <a16:creationId xmlns:a16="http://schemas.microsoft.com/office/drawing/2014/main" id="{F9CEC62B-3005-3BBE-A6DF-B5FFE042EE3B}"/>
              </a:ext>
            </a:extLst>
          </p:cNvPr>
          <p:cNvSpPr/>
          <p:nvPr/>
        </p:nvSpPr>
        <p:spPr>
          <a:xfrm>
            <a:off x="653522" y="4226669"/>
            <a:ext cx="2171700" cy="1080655"/>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latin typeface="Verdana" panose="020B0604030504040204" pitchFamily="34" charset="0"/>
                <a:ea typeface="Verdana" panose="020B0604030504040204" pitchFamily="34" charset="0"/>
                <a:cs typeface="Verdana" panose="020B0604030504040204" pitchFamily="34" charset="0"/>
              </a:rPr>
              <a:t>Waar</a:t>
            </a:r>
          </a:p>
        </p:txBody>
      </p:sp>
      <p:sp>
        <p:nvSpPr>
          <p:cNvPr id="9" name="Rechthoek 6">
            <a:extLst>
              <a:ext uri="{FF2B5EF4-FFF2-40B4-BE49-F238E27FC236}">
                <a16:creationId xmlns:a16="http://schemas.microsoft.com/office/drawing/2014/main" id="{83518629-32F2-583A-B245-A2E32142AA57}"/>
              </a:ext>
            </a:extLst>
          </p:cNvPr>
          <p:cNvSpPr/>
          <p:nvPr/>
        </p:nvSpPr>
        <p:spPr>
          <a:xfrm>
            <a:off x="3075858" y="4226669"/>
            <a:ext cx="2171700" cy="1080655"/>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latin typeface="Verdana" panose="020B0604030504040204" pitchFamily="34" charset="0"/>
                <a:ea typeface="Verdana" panose="020B0604030504040204" pitchFamily="34" charset="0"/>
                <a:cs typeface="Verdana" panose="020B0604030504040204" pitchFamily="34" charset="0"/>
              </a:rPr>
              <a:t>Niet waar</a:t>
            </a:r>
          </a:p>
        </p:txBody>
      </p:sp>
      <p:pic>
        <p:nvPicPr>
          <p:cNvPr id="10" name="Picture Placeholder 9">
            <a:extLst>
              <a:ext uri="{FF2B5EF4-FFF2-40B4-BE49-F238E27FC236}">
                <a16:creationId xmlns:a16="http://schemas.microsoft.com/office/drawing/2014/main" id="{48504B85-CF1F-C599-3284-27B0F8E8AFE9}"/>
              </a:ext>
            </a:extLst>
          </p:cNvPr>
          <p:cNvPicPr>
            <a:picLocks noGrp="1" noChangeAspect="1"/>
          </p:cNvPicPr>
          <p:nvPr>
            <p:ph type="pic" sz="quarter" idx="24"/>
          </p:nvPr>
        </p:nvPicPr>
        <p:blipFill>
          <a:blip r:embed="rId3"/>
          <a:srcRect t="2988" b="2988"/>
          <a:stretch/>
        </p:blipFill>
        <p:spPr/>
      </p:pic>
    </p:spTree>
    <p:extLst>
      <p:ext uri="{BB962C8B-B14F-4D97-AF65-F5344CB8AC3E}">
        <p14:creationId xmlns:p14="http://schemas.microsoft.com/office/powerpoint/2010/main" val="4012810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46AE75-A83D-5081-CB1F-1E71288B2AA8}"/>
              </a:ext>
            </a:extLst>
          </p:cNvPr>
          <p:cNvSpPr>
            <a:spLocks noGrp="1"/>
          </p:cNvSpPr>
          <p:nvPr>
            <p:ph type="body" sz="quarter" idx="15"/>
          </p:nvPr>
        </p:nvSpPr>
        <p:spPr/>
        <p:txBody>
          <a:bodyPr/>
          <a:lstStyle/>
          <a:p>
            <a:pPr marL="0" indent="0">
              <a:buNone/>
            </a:pPr>
            <a:r>
              <a:rPr lang="en-GB" dirty="0"/>
              <a:t>Als je </a:t>
            </a:r>
            <a:r>
              <a:rPr lang="en-GB" dirty="0" err="1"/>
              <a:t>leent</a:t>
            </a:r>
            <a:r>
              <a:rPr lang="en-GB" dirty="0"/>
              <a:t>, bouw je </a:t>
            </a:r>
            <a:r>
              <a:rPr lang="en-GB" dirty="0" err="1"/>
              <a:t>een</a:t>
            </a:r>
            <a:r>
              <a:rPr lang="en-GB" dirty="0"/>
              <a:t> </a:t>
            </a:r>
            <a:r>
              <a:rPr lang="en-GB" dirty="0" err="1"/>
              <a:t>studieschuld</a:t>
            </a:r>
            <a:r>
              <a:rPr lang="en-GB" dirty="0"/>
              <a:t> op. Door de </a:t>
            </a:r>
            <a:r>
              <a:rPr lang="en-GB" dirty="0" err="1"/>
              <a:t>rente</a:t>
            </a:r>
            <a:r>
              <a:rPr lang="en-GB" dirty="0"/>
              <a:t> </a:t>
            </a:r>
            <a:r>
              <a:rPr lang="en-GB" dirty="0" err="1"/>
              <a:t>wordt</a:t>
            </a:r>
            <a:r>
              <a:rPr lang="en-GB" dirty="0"/>
              <a:t> je </a:t>
            </a:r>
            <a:r>
              <a:rPr lang="en-GB" dirty="0" err="1"/>
              <a:t>studieschuld</a:t>
            </a:r>
            <a:r>
              <a:rPr lang="en-GB" dirty="0"/>
              <a:t> </a:t>
            </a:r>
            <a:r>
              <a:rPr lang="en-GB" dirty="0" err="1"/>
              <a:t>groter</a:t>
            </a:r>
            <a:r>
              <a:rPr lang="en-GB" dirty="0"/>
              <a:t>. Na je </a:t>
            </a:r>
            <a:r>
              <a:rPr lang="en-GB" dirty="0" err="1"/>
              <a:t>studie</a:t>
            </a:r>
            <a:r>
              <a:rPr lang="en-GB" dirty="0"/>
              <a:t> </a:t>
            </a:r>
            <a:r>
              <a:rPr lang="en-GB" dirty="0" err="1"/>
              <a:t>moet</a:t>
            </a:r>
            <a:r>
              <a:rPr lang="en-GB" dirty="0"/>
              <a:t> je </a:t>
            </a:r>
            <a:r>
              <a:rPr lang="en-GB" dirty="0" err="1"/>
              <a:t>daardoor</a:t>
            </a:r>
            <a:r>
              <a:rPr lang="en-GB" dirty="0"/>
              <a:t> </a:t>
            </a:r>
            <a:r>
              <a:rPr lang="en-GB" dirty="0" err="1"/>
              <a:t>meer</a:t>
            </a:r>
            <a:r>
              <a:rPr lang="en-GB" dirty="0"/>
              <a:t> </a:t>
            </a:r>
            <a:r>
              <a:rPr lang="en-GB" dirty="0" err="1"/>
              <a:t>terugbetalen</a:t>
            </a:r>
            <a:r>
              <a:rPr lang="en-GB" dirty="0"/>
              <a:t> dan </a:t>
            </a:r>
            <a:r>
              <a:rPr lang="en-GB" dirty="0" err="1"/>
              <a:t>dat</a:t>
            </a:r>
            <a:r>
              <a:rPr lang="en-GB" dirty="0"/>
              <a:t> je </a:t>
            </a:r>
            <a:r>
              <a:rPr lang="en-GB" dirty="0" err="1"/>
              <a:t>geleend</a:t>
            </a:r>
            <a:r>
              <a:rPr lang="en-GB" dirty="0"/>
              <a:t> </a:t>
            </a:r>
            <a:r>
              <a:rPr lang="en-GB" dirty="0" err="1"/>
              <a:t>hebt</a:t>
            </a:r>
            <a:r>
              <a:rPr lang="en-GB" dirty="0"/>
              <a:t>. Leen </a:t>
            </a:r>
            <a:r>
              <a:rPr lang="en-GB" dirty="0" err="1"/>
              <a:t>daarom</a:t>
            </a:r>
            <a:r>
              <a:rPr lang="en-GB" dirty="0"/>
              <a:t> nooit </a:t>
            </a:r>
            <a:r>
              <a:rPr lang="en-GB" dirty="0" err="1"/>
              <a:t>meer</a:t>
            </a:r>
            <a:r>
              <a:rPr lang="en-GB" dirty="0"/>
              <a:t> geld dan je </a:t>
            </a:r>
            <a:r>
              <a:rPr lang="en-GB" dirty="0" err="1"/>
              <a:t>nodig</a:t>
            </a:r>
            <a:r>
              <a:rPr lang="en-GB" dirty="0"/>
              <a:t> </a:t>
            </a:r>
            <a:r>
              <a:rPr lang="en-GB" dirty="0" err="1"/>
              <a:t>hebt</a:t>
            </a:r>
            <a:r>
              <a:rPr lang="en-GB" dirty="0"/>
              <a:t>.</a:t>
            </a:r>
          </a:p>
          <a:p>
            <a:pPr marL="0" indent="0">
              <a:buNone/>
            </a:pPr>
            <a:endParaRPr lang="en-NL" dirty="0"/>
          </a:p>
        </p:txBody>
      </p:sp>
      <p:sp>
        <p:nvSpPr>
          <p:cNvPr id="3" name="Title 2">
            <a:extLst>
              <a:ext uri="{FF2B5EF4-FFF2-40B4-BE49-F238E27FC236}">
                <a16:creationId xmlns:a16="http://schemas.microsoft.com/office/drawing/2014/main" id="{CAF71E85-D17B-2E79-D3B0-154850E3B684}"/>
              </a:ext>
            </a:extLst>
          </p:cNvPr>
          <p:cNvSpPr>
            <a:spLocks noGrp="1"/>
          </p:cNvSpPr>
          <p:nvPr>
            <p:ph type="title"/>
          </p:nvPr>
        </p:nvSpPr>
        <p:spPr/>
        <p:txBody>
          <a:bodyPr/>
          <a:lstStyle/>
          <a:p>
            <a:r>
              <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rPr>
              <a:t>Antwoord: waar</a:t>
            </a:r>
            <a:endParaRPr lang="en-NL" dirty="0"/>
          </a:p>
        </p:txBody>
      </p:sp>
      <p:sp>
        <p:nvSpPr>
          <p:cNvPr id="6" name="Slide Number Placeholder 5">
            <a:extLst>
              <a:ext uri="{FF2B5EF4-FFF2-40B4-BE49-F238E27FC236}">
                <a16:creationId xmlns:a16="http://schemas.microsoft.com/office/drawing/2014/main" id="{CFA4D8A8-DC96-C745-A7DB-028EB38737F4}"/>
              </a:ext>
            </a:extLst>
          </p:cNvPr>
          <p:cNvSpPr>
            <a:spLocks noGrp="1"/>
          </p:cNvSpPr>
          <p:nvPr>
            <p:ph type="sldNum" sz="quarter" idx="27"/>
          </p:nvPr>
        </p:nvSpPr>
        <p:spPr/>
        <p:txBody>
          <a:bodyPr/>
          <a:lstStyle/>
          <a:p>
            <a:fld id="{10A0A6AF-03C5-477E-939A-E28F7E7F05EA}" type="slidenum">
              <a:rPr lang="nl-NL" smtClean="0"/>
              <a:pPr/>
              <a:t>22</a:t>
            </a:fld>
            <a:endParaRPr lang="nl-NL" dirty="0"/>
          </a:p>
        </p:txBody>
      </p:sp>
      <p:pic>
        <p:nvPicPr>
          <p:cNvPr id="9" name="Picture Placeholder 8">
            <a:extLst>
              <a:ext uri="{FF2B5EF4-FFF2-40B4-BE49-F238E27FC236}">
                <a16:creationId xmlns:a16="http://schemas.microsoft.com/office/drawing/2014/main" id="{4FA8388F-9084-B3A5-2C71-55B2B48C2429}"/>
              </a:ext>
            </a:extLst>
          </p:cNvPr>
          <p:cNvPicPr>
            <a:picLocks noGrp="1" noChangeAspect="1"/>
          </p:cNvPicPr>
          <p:nvPr>
            <p:ph type="pic" sz="quarter" idx="24"/>
          </p:nvPr>
        </p:nvPicPr>
        <p:blipFill>
          <a:blip r:embed="rId3"/>
          <a:srcRect t="2988" b="2988"/>
          <a:stretch/>
        </p:blipFill>
        <p:spPr/>
      </p:pic>
    </p:spTree>
    <p:extLst>
      <p:ext uri="{BB962C8B-B14F-4D97-AF65-F5344CB8AC3E}">
        <p14:creationId xmlns:p14="http://schemas.microsoft.com/office/powerpoint/2010/main" val="3630284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C86FD1-458C-FDA3-57C0-6D02E78DCDAA}"/>
              </a:ext>
            </a:extLst>
          </p:cNvPr>
          <p:cNvSpPr>
            <a:spLocks noGrp="1"/>
          </p:cNvSpPr>
          <p:nvPr>
            <p:ph type="body" sz="quarter" idx="13"/>
          </p:nvPr>
        </p:nvSpPr>
        <p:spPr/>
        <p:txBody>
          <a:bodyPr/>
          <a:lstStyle/>
          <a:p>
            <a:pPr marL="0" indent="0">
              <a:buNone/>
            </a:pP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Het rentepercentage op je studiefinanciering is ieder jaar hetzelfde.</a:t>
            </a:r>
          </a:p>
        </p:txBody>
      </p:sp>
      <p:sp>
        <p:nvSpPr>
          <p:cNvPr id="3" name="Title 2">
            <a:extLst>
              <a:ext uri="{FF2B5EF4-FFF2-40B4-BE49-F238E27FC236}">
                <a16:creationId xmlns:a16="http://schemas.microsoft.com/office/drawing/2014/main" id="{7036F932-7434-1075-8F33-B682833B9EFF}"/>
              </a:ext>
            </a:extLst>
          </p:cNvPr>
          <p:cNvSpPr>
            <a:spLocks noGrp="1"/>
          </p:cNvSpPr>
          <p:nvPr>
            <p:ph type="title"/>
          </p:nvPr>
        </p:nvSpPr>
        <p:spPr/>
        <p:txBody>
          <a:bodyPr>
            <a:normAutofit/>
          </a:bodyPr>
          <a:lstStyle/>
          <a:p>
            <a:r>
              <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rPr>
              <a:t>Stelling:</a:t>
            </a:r>
            <a:endParaRPr lang="en-NL" dirty="0"/>
          </a:p>
        </p:txBody>
      </p:sp>
      <p:sp>
        <p:nvSpPr>
          <p:cNvPr id="7" name="Slide Number Placeholder 6">
            <a:extLst>
              <a:ext uri="{FF2B5EF4-FFF2-40B4-BE49-F238E27FC236}">
                <a16:creationId xmlns:a16="http://schemas.microsoft.com/office/drawing/2014/main" id="{17069D33-F4FA-95DB-DD3E-FB2B24C8AD86}"/>
              </a:ext>
            </a:extLst>
          </p:cNvPr>
          <p:cNvSpPr>
            <a:spLocks noGrp="1"/>
          </p:cNvSpPr>
          <p:nvPr>
            <p:ph type="sldNum" sz="quarter" idx="16"/>
          </p:nvPr>
        </p:nvSpPr>
        <p:spPr/>
        <p:txBody>
          <a:bodyPr/>
          <a:lstStyle/>
          <a:p>
            <a:fld id="{10A0A6AF-03C5-477E-939A-E28F7E7F05EA}" type="slidenum">
              <a:rPr lang="nl-NL" smtClean="0"/>
              <a:pPr/>
              <a:t>23</a:t>
            </a:fld>
            <a:endParaRPr lang="nl-NL" dirty="0"/>
          </a:p>
        </p:txBody>
      </p:sp>
      <p:sp>
        <p:nvSpPr>
          <p:cNvPr id="8" name="Rechthoek 9">
            <a:extLst>
              <a:ext uri="{FF2B5EF4-FFF2-40B4-BE49-F238E27FC236}">
                <a16:creationId xmlns:a16="http://schemas.microsoft.com/office/drawing/2014/main" id="{B629332D-FBC1-021F-9EE0-42A5314240FA}"/>
              </a:ext>
            </a:extLst>
          </p:cNvPr>
          <p:cNvSpPr/>
          <p:nvPr/>
        </p:nvSpPr>
        <p:spPr>
          <a:xfrm>
            <a:off x="6645760" y="4343400"/>
            <a:ext cx="2171700" cy="108065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dirty="0">
                <a:solidFill>
                  <a:schemeClr val="tx1"/>
                </a:solidFill>
                <a:latin typeface="Verdana" panose="020B0604030504040204" pitchFamily="34" charset="0"/>
                <a:ea typeface="Verdana" panose="020B0604030504040204" pitchFamily="34" charset="0"/>
                <a:cs typeface="Verdana" panose="020B0604030504040204" pitchFamily="34" charset="0"/>
              </a:rPr>
              <a:t>Waar</a:t>
            </a:r>
          </a:p>
        </p:txBody>
      </p:sp>
      <p:sp>
        <p:nvSpPr>
          <p:cNvPr id="9" name="Rechthoek 10">
            <a:extLst>
              <a:ext uri="{FF2B5EF4-FFF2-40B4-BE49-F238E27FC236}">
                <a16:creationId xmlns:a16="http://schemas.microsoft.com/office/drawing/2014/main" id="{D4FF9024-58C0-268A-C761-0B8000A2AF5D}"/>
              </a:ext>
            </a:extLst>
          </p:cNvPr>
          <p:cNvSpPr/>
          <p:nvPr/>
        </p:nvSpPr>
        <p:spPr>
          <a:xfrm>
            <a:off x="9068096" y="4343400"/>
            <a:ext cx="2171700" cy="108065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2400" b="1" dirty="0">
                <a:solidFill>
                  <a:schemeClr val="tx1"/>
                </a:solidFill>
                <a:latin typeface="Verdana" panose="020B0604030504040204" pitchFamily="34" charset="0"/>
                <a:ea typeface="Verdana" panose="020B0604030504040204" pitchFamily="34" charset="0"/>
                <a:cs typeface="Verdana" panose="020B0604030504040204" pitchFamily="34" charset="0"/>
              </a:rPr>
              <a:t>Niet waar</a:t>
            </a:r>
          </a:p>
        </p:txBody>
      </p:sp>
      <p:pic>
        <p:nvPicPr>
          <p:cNvPr id="10" name="Picture Placeholder 9">
            <a:extLst>
              <a:ext uri="{FF2B5EF4-FFF2-40B4-BE49-F238E27FC236}">
                <a16:creationId xmlns:a16="http://schemas.microsoft.com/office/drawing/2014/main" id="{8A6E721E-B4D7-6CBF-5A87-4797928DF424}"/>
              </a:ext>
            </a:extLst>
          </p:cNvPr>
          <p:cNvPicPr>
            <a:picLocks noGrp="1" noChangeAspect="1"/>
          </p:cNvPicPr>
          <p:nvPr>
            <p:ph type="pic" sz="quarter" idx="10"/>
          </p:nvPr>
        </p:nvPicPr>
        <p:blipFill>
          <a:blip r:embed="rId3"/>
          <a:srcRect t="25" b="25"/>
          <a:stretch/>
        </p:blipFill>
        <p:spPr>
          <a:xfrm>
            <a:off x="0" y="0"/>
            <a:ext cx="6098242" cy="6858000"/>
          </a:xfrm>
        </p:spPr>
      </p:pic>
    </p:spTree>
    <p:extLst>
      <p:ext uri="{BB962C8B-B14F-4D97-AF65-F5344CB8AC3E}">
        <p14:creationId xmlns:p14="http://schemas.microsoft.com/office/powerpoint/2010/main" val="3040431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C86FD1-458C-FDA3-57C0-6D02E78DCDAA}"/>
              </a:ext>
            </a:extLst>
          </p:cNvPr>
          <p:cNvSpPr>
            <a:spLocks noGrp="1"/>
          </p:cNvSpPr>
          <p:nvPr>
            <p:ph type="body" sz="quarter" idx="13"/>
          </p:nvPr>
        </p:nvSpPr>
        <p:spPr/>
        <p:txBody>
          <a:bodyPr>
            <a:normAutofit/>
          </a:bodyPr>
          <a:lstStyle/>
          <a:p>
            <a:pPr marL="0" indent="0">
              <a:spcBef>
                <a:spcPts val="0"/>
              </a:spcBef>
              <a:buNone/>
            </a:pPr>
            <a:r>
              <a:rPr lang="en-GB" sz="2000" dirty="0" err="1"/>
              <a:t>Niet</a:t>
            </a:r>
            <a:r>
              <a:rPr lang="en-GB" sz="2000" dirty="0"/>
              <a:t> </a:t>
            </a:r>
            <a:r>
              <a:rPr lang="en-GB" sz="2000" dirty="0" err="1"/>
              <a:t>waar</a:t>
            </a:r>
            <a:r>
              <a:rPr lang="en-GB" sz="2000" dirty="0"/>
              <a:t>. </a:t>
            </a:r>
            <a:r>
              <a:rPr lang="en-GB" sz="2000" dirty="0" err="1"/>
              <a:t>Zolang</a:t>
            </a:r>
            <a:r>
              <a:rPr lang="en-GB" sz="2000" dirty="0"/>
              <a:t> je </a:t>
            </a:r>
            <a:r>
              <a:rPr lang="en-GB" sz="2000" dirty="0" err="1"/>
              <a:t>studiefinanciering</a:t>
            </a:r>
            <a:r>
              <a:rPr lang="en-GB" sz="2000" dirty="0"/>
              <a:t> </a:t>
            </a:r>
            <a:r>
              <a:rPr lang="en-GB" sz="2000" dirty="0" err="1"/>
              <a:t>ontvangt</a:t>
            </a:r>
            <a:r>
              <a:rPr lang="en-GB" sz="2000" dirty="0"/>
              <a:t>, </a:t>
            </a:r>
            <a:r>
              <a:rPr lang="en-GB" sz="2000" dirty="0" err="1"/>
              <a:t>staat</a:t>
            </a:r>
            <a:r>
              <a:rPr lang="en-GB" sz="2000" dirty="0"/>
              <a:t> het </a:t>
            </a:r>
            <a:r>
              <a:rPr lang="en-GB" sz="2000" dirty="0" err="1"/>
              <a:t>rentepercentage</a:t>
            </a:r>
            <a:r>
              <a:rPr lang="en-GB" sz="2000" dirty="0"/>
              <a:t> steeds </a:t>
            </a:r>
            <a:r>
              <a:rPr lang="en-GB" sz="2000" dirty="0" err="1"/>
              <a:t>voor</a:t>
            </a:r>
            <a:r>
              <a:rPr lang="en-GB" sz="2000" dirty="0"/>
              <a:t> 1 </a:t>
            </a:r>
            <a:r>
              <a:rPr lang="en-GB" sz="2000" dirty="0" err="1"/>
              <a:t>kalenderjaar</a:t>
            </a:r>
            <a:r>
              <a:rPr lang="en-GB" sz="2000" dirty="0"/>
              <a:t> vast. Later, </a:t>
            </a:r>
            <a:r>
              <a:rPr lang="en-GB" sz="2000" dirty="0" err="1"/>
              <a:t>tijdens</a:t>
            </a:r>
            <a:r>
              <a:rPr lang="en-GB" sz="2000" dirty="0"/>
              <a:t> het </a:t>
            </a:r>
            <a:r>
              <a:rPr lang="en-GB" sz="2000" dirty="0" err="1"/>
              <a:t>terugbetalen</a:t>
            </a:r>
            <a:r>
              <a:rPr lang="en-GB" sz="2000" dirty="0"/>
              <a:t> van je </a:t>
            </a:r>
            <a:r>
              <a:rPr lang="en-GB" sz="2000" dirty="0" err="1"/>
              <a:t>studieschuld</a:t>
            </a:r>
            <a:r>
              <a:rPr lang="en-GB" sz="2000" dirty="0"/>
              <a:t>, </a:t>
            </a:r>
            <a:r>
              <a:rPr lang="en-GB" sz="2000" dirty="0" err="1"/>
              <a:t>krijg</a:t>
            </a:r>
            <a:r>
              <a:rPr lang="en-GB" sz="2000" dirty="0"/>
              <a:t> je </a:t>
            </a:r>
            <a:r>
              <a:rPr lang="en-GB" sz="2000" dirty="0" err="1"/>
              <a:t>elke</a:t>
            </a:r>
            <a:r>
              <a:rPr lang="en-GB" sz="2000" dirty="0"/>
              <a:t> 5 </a:t>
            </a:r>
            <a:r>
              <a:rPr lang="en-GB" sz="2000" dirty="0" err="1"/>
              <a:t>jaar</a:t>
            </a:r>
            <a:r>
              <a:rPr lang="en-GB" sz="2000" dirty="0"/>
              <a:t> </a:t>
            </a:r>
            <a:r>
              <a:rPr lang="en-GB" sz="2000" dirty="0" err="1"/>
              <a:t>een</a:t>
            </a:r>
            <a:r>
              <a:rPr lang="en-GB" sz="2000" dirty="0"/>
              <a:t> </a:t>
            </a:r>
            <a:r>
              <a:rPr lang="en-GB" sz="2000" dirty="0" err="1"/>
              <a:t>nieuw</a:t>
            </a:r>
            <a:r>
              <a:rPr lang="en-GB" sz="2000" dirty="0"/>
              <a:t> </a:t>
            </a:r>
            <a:r>
              <a:rPr lang="en-GB" sz="2000" dirty="0" err="1"/>
              <a:t>rentepercentage</a:t>
            </a:r>
            <a:r>
              <a:rPr lang="en-GB" sz="2000" dirty="0"/>
              <a:t>. </a:t>
            </a:r>
            <a:r>
              <a:rPr lang="en-GB" sz="2000" dirty="0" err="1"/>
              <a:t>Zowel</a:t>
            </a:r>
            <a:r>
              <a:rPr lang="en-GB" sz="2000" dirty="0"/>
              <a:t> </a:t>
            </a:r>
            <a:r>
              <a:rPr lang="en-GB" sz="2000" dirty="0" err="1"/>
              <a:t>tijdens</a:t>
            </a:r>
            <a:r>
              <a:rPr lang="en-GB" sz="2000" dirty="0"/>
              <a:t> je </a:t>
            </a:r>
            <a:r>
              <a:rPr lang="en-GB" sz="2000" dirty="0" err="1"/>
              <a:t>studie</a:t>
            </a:r>
            <a:r>
              <a:rPr lang="en-GB" sz="2000" dirty="0"/>
              <a:t> </a:t>
            </a:r>
            <a:r>
              <a:rPr lang="en-GB" sz="2000" dirty="0" err="1"/>
              <a:t>als</a:t>
            </a:r>
            <a:r>
              <a:rPr lang="en-GB" sz="2000" dirty="0"/>
              <a:t> </a:t>
            </a:r>
            <a:r>
              <a:rPr lang="en-GB" sz="2000" dirty="0" err="1"/>
              <a:t>tijdens</a:t>
            </a:r>
            <a:r>
              <a:rPr lang="en-GB" sz="2000" dirty="0"/>
              <a:t> het </a:t>
            </a:r>
            <a:r>
              <a:rPr lang="en-GB" sz="2000" dirty="0" err="1"/>
              <a:t>terugbetalen</a:t>
            </a:r>
            <a:r>
              <a:rPr lang="en-GB" sz="2000" dirty="0"/>
              <a:t> </a:t>
            </a:r>
            <a:r>
              <a:rPr lang="en-GB" sz="2000" dirty="0" err="1"/>
              <a:t>kan</a:t>
            </a:r>
            <a:r>
              <a:rPr lang="en-GB" sz="2000" dirty="0"/>
              <a:t> je </a:t>
            </a:r>
            <a:r>
              <a:rPr lang="en-GB" sz="2000" dirty="0" err="1"/>
              <a:t>rentepercentage</a:t>
            </a:r>
            <a:r>
              <a:rPr lang="en-GB" sz="2000" dirty="0"/>
              <a:t> </a:t>
            </a:r>
            <a:r>
              <a:rPr lang="en-GB" sz="2000" dirty="0" err="1"/>
              <a:t>dus</a:t>
            </a:r>
            <a:r>
              <a:rPr lang="en-GB" sz="2000" dirty="0"/>
              <a:t> </a:t>
            </a:r>
            <a:r>
              <a:rPr lang="en-GB" sz="2000" dirty="0" err="1"/>
              <a:t>hoger</a:t>
            </a:r>
            <a:r>
              <a:rPr lang="en-GB" sz="2000" dirty="0"/>
              <a:t> of lager </a:t>
            </a:r>
            <a:r>
              <a:rPr lang="en-GB" sz="2000" dirty="0" err="1"/>
              <a:t>worden</a:t>
            </a:r>
            <a:r>
              <a:rPr lang="en-GB" sz="2000" dirty="0"/>
              <a:t>.</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a:extLst>
              <a:ext uri="{FF2B5EF4-FFF2-40B4-BE49-F238E27FC236}">
                <a16:creationId xmlns:a16="http://schemas.microsoft.com/office/drawing/2014/main" id="{7036F932-7434-1075-8F33-B682833B9EFF}"/>
              </a:ext>
            </a:extLst>
          </p:cNvPr>
          <p:cNvSpPr>
            <a:spLocks noGrp="1"/>
          </p:cNvSpPr>
          <p:nvPr>
            <p:ph type="title"/>
          </p:nvPr>
        </p:nvSpPr>
        <p:spPr/>
        <p:txBody>
          <a:bodyPr>
            <a:normAutofit/>
          </a:bodyPr>
          <a:lstStyle/>
          <a:p>
            <a:r>
              <a:rPr lang="nl-NL" sz="3600" dirty="0">
                <a:solidFill>
                  <a:schemeClr val="bg1"/>
                </a:solidFill>
                <a:latin typeface="Verdana" panose="020B0604030504040204" pitchFamily="34" charset="0"/>
                <a:ea typeface="Verdana" panose="020B0604030504040204" pitchFamily="34" charset="0"/>
                <a:cs typeface="Verdana" panose="020B0604030504040204" pitchFamily="34" charset="0"/>
              </a:rPr>
              <a:t>Antwoord: niet waar</a:t>
            </a:r>
            <a:endParaRPr lang="en-NL" dirty="0"/>
          </a:p>
        </p:txBody>
      </p:sp>
      <p:sp>
        <p:nvSpPr>
          <p:cNvPr id="7" name="Slide Number Placeholder 6">
            <a:extLst>
              <a:ext uri="{FF2B5EF4-FFF2-40B4-BE49-F238E27FC236}">
                <a16:creationId xmlns:a16="http://schemas.microsoft.com/office/drawing/2014/main" id="{17069D33-F4FA-95DB-DD3E-FB2B24C8AD86}"/>
              </a:ext>
            </a:extLst>
          </p:cNvPr>
          <p:cNvSpPr>
            <a:spLocks noGrp="1"/>
          </p:cNvSpPr>
          <p:nvPr>
            <p:ph type="sldNum" sz="quarter" idx="16"/>
          </p:nvPr>
        </p:nvSpPr>
        <p:spPr/>
        <p:txBody>
          <a:bodyPr/>
          <a:lstStyle/>
          <a:p>
            <a:fld id="{10A0A6AF-03C5-477E-939A-E28F7E7F05EA}" type="slidenum">
              <a:rPr lang="nl-NL" smtClean="0"/>
              <a:pPr/>
              <a:t>24</a:t>
            </a:fld>
            <a:endParaRPr lang="nl-NL" dirty="0"/>
          </a:p>
        </p:txBody>
      </p:sp>
      <p:sp>
        <p:nvSpPr>
          <p:cNvPr id="5" name="Tijdelijke aanduiding voor afbeelding 4">
            <a:extLst>
              <a:ext uri="{FF2B5EF4-FFF2-40B4-BE49-F238E27FC236}">
                <a16:creationId xmlns:a16="http://schemas.microsoft.com/office/drawing/2014/main" id="{BDB4DC22-3F56-2E21-5E36-84C5AA1CA75F}"/>
              </a:ext>
            </a:extLst>
          </p:cNvPr>
          <p:cNvSpPr>
            <a:spLocks noGrp="1"/>
          </p:cNvSpPr>
          <p:nvPr>
            <p:ph type="pic" sz="quarter" idx="10"/>
          </p:nvPr>
        </p:nvSpPr>
        <p:spPr/>
        <p:txBody>
          <a:bodyPr/>
          <a:lstStyle/>
          <a:p>
            <a:endParaRPr lang="nl-NL"/>
          </a:p>
        </p:txBody>
      </p:sp>
      <p:pic>
        <p:nvPicPr>
          <p:cNvPr id="6" name="Picture Placeholder 9">
            <a:extLst>
              <a:ext uri="{FF2B5EF4-FFF2-40B4-BE49-F238E27FC236}">
                <a16:creationId xmlns:a16="http://schemas.microsoft.com/office/drawing/2014/main" id="{7373BDEC-E4D5-AB97-FBCB-BB3B2029789F}"/>
              </a:ext>
            </a:extLst>
          </p:cNvPr>
          <p:cNvPicPr>
            <a:picLocks noChangeAspect="1"/>
          </p:cNvPicPr>
          <p:nvPr/>
        </p:nvPicPr>
        <p:blipFill>
          <a:blip r:embed="rId3"/>
          <a:srcRect t="25" b="25"/>
          <a:stretch/>
        </p:blipFill>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pic>
    </p:spTree>
    <p:extLst>
      <p:ext uri="{BB962C8B-B14F-4D97-AF65-F5344CB8AC3E}">
        <p14:creationId xmlns:p14="http://schemas.microsoft.com/office/powerpoint/2010/main" val="594148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8" name="Picture Placeholder 7" descr="A screenshot of a computer&#10;&#10;Description automatically generated">
            <a:hlinkClick r:id="rId3"/>
            <a:extLst>
              <a:ext uri="{FF2B5EF4-FFF2-40B4-BE49-F238E27FC236}">
                <a16:creationId xmlns:a16="http://schemas.microsoft.com/office/drawing/2014/main" id="{66AE9A28-53DF-EBC5-AD0A-E7CFD220E5A1}"/>
              </a:ext>
            </a:extLst>
          </p:cNvPr>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t="4338" b="37222"/>
          <a:stretch/>
        </p:blipFill>
        <p:spPr>
          <a:xfrm>
            <a:off x="0" y="3427413"/>
            <a:ext cx="12192000" cy="3430587"/>
          </a:xfrm>
        </p:spPr>
      </p:pic>
      <p:sp>
        <p:nvSpPr>
          <p:cNvPr id="3" name="Title 2">
            <a:extLst>
              <a:ext uri="{FF2B5EF4-FFF2-40B4-BE49-F238E27FC236}">
                <a16:creationId xmlns:a16="http://schemas.microsoft.com/office/drawing/2014/main" id="{9299C548-FDD8-364E-9F12-6A441B808DB8}"/>
              </a:ext>
            </a:extLst>
          </p:cNvPr>
          <p:cNvSpPr>
            <a:spLocks noGrp="1"/>
          </p:cNvSpPr>
          <p:nvPr>
            <p:ph type="title"/>
          </p:nvPr>
        </p:nvSpPr>
        <p:spPr>
          <a:xfrm>
            <a:off x="633600" y="1557013"/>
            <a:ext cx="10924382" cy="946800"/>
          </a:xfrm>
        </p:spPr>
        <p:txBody>
          <a:bodyPr>
            <a:normAutofit fontScale="90000"/>
          </a:bodyPr>
          <a:lstStyle/>
          <a:p>
            <a:pPr>
              <a:lnSpc>
                <a:spcPct val="100000"/>
              </a:lnSpc>
            </a:pPr>
            <a:r>
              <a:rPr lang="nl-NL" dirty="0"/>
              <a:t>Hoe vraag ik studiefinanciering aan via Mijn DUO?</a:t>
            </a:r>
          </a:p>
        </p:txBody>
      </p:sp>
      <p:sp>
        <p:nvSpPr>
          <p:cNvPr id="470" name="Google Shape;470;p14"/>
          <p:cNvSpPr txBox="1">
            <a:spLocks noGrp="1"/>
          </p:cNvSpPr>
          <p:nvPr>
            <p:ph type="sldNum" sz="quarter" idx="17"/>
          </p:nvPr>
        </p:nvSpPr>
        <p:spPr>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25</a:t>
            </a:fld>
            <a:endParaRPr/>
          </a:p>
        </p:txBody>
      </p:sp>
    </p:spTree>
    <p:extLst>
      <p:ext uri="{BB962C8B-B14F-4D97-AF65-F5344CB8AC3E}">
        <p14:creationId xmlns:p14="http://schemas.microsoft.com/office/powerpoint/2010/main" val="1767784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3" name="Text Placeholder 2">
            <a:extLst>
              <a:ext uri="{FF2B5EF4-FFF2-40B4-BE49-F238E27FC236}">
                <a16:creationId xmlns:a16="http://schemas.microsoft.com/office/drawing/2014/main" id="{0BEC0926-5109-034B-81D5-D976F1400DC3}"/>
              </a:ext>
            </a:extLst>
          </p:cNvPr>
          <p:cNvSpPr>
            <a:spLocks noGrp="1"/>
          </p:cNvSpPr>
          <p:nvPr>
            <p:ph idx="1"/>
          </p:nvPr>
        </p:nvSpPr>
        <p:spPr/>
        <p:txBody>
          <a:bodyPr numCol="1">
            <a:normAutofit/>
          </a:bodyPr>
          <a:lstStyle/>
          <a:p>
            <a:r>
              <a:rPr lang="nl-NL" dirty="0"/>
              <a:t>Bekijk de               op je werkblad.</a:t>
            </a:r>
          </a:p>
          <a:p>
            <a:endParaRPr lang="nl-NL" dirty="0"/>
          </a:p>
          <a:p>
            <a:r>
              <a:rPr lang="nl-NL" dirty="0"/>
              <a:t>Raad de plaatjes en zet ze in de juiste volgorde.</a:t>
            </a:r>
          </a:p>
          <a:p>
            <a:endParaRPr lang="nl-NL" dirty="0"/>
          </a:p>
          <a:p>
            <a:r>
              <a:rPr lang="nl-NL" dirty="0"/>
              <a:t>Ga thuis aan de slag met je eigen situatie!</a:t>
            </a:r>
          </a:p>
        </p:txBody>
      </p:sp>
      <p:sp>
        <p:nvSpPr>
          <p:cNvPr id="2" name="Title 1">
            <a:extLst>
              <a:ext uri="{FF2B5EF4-FFF2-40B4-BE49-F238E27FC236}">
                <a16:creationId xmlns:a16="http://schemas.microsoft.com/office/drawing/2014/main" id="{99814333-E095-004C-9721-79DCB0A95A51}"/>
              </a:ext>
            </a:extLst>
          </p:cNvPr>
          <p:cNvSpPr>
            <a:spLocks noGrp="1"/>
          </p:cNvSpPr>
          <p:nvPr>
            <p:ph type="title"/>
          </p:nvPr>
        </p:nvSpPr>
        <p:spPr/>
        <p:txBody>
          <a:bodyPr>
            <a:normAutofit/>
          </a:bodyPr>
          <a:lstStyle/>
          <a:p>
            <a:r>
              <a:rPr lang="nl-NL" dirty="0">
                <a:solidFill>
                  <a:srgbClr val="01689B"/>
                </a:solidFill>
              </a:rPr>
              <a:t>Tot slot: aan de slag!</a:t>
            </a:r>
          </a:p>
        </p:txBody>
      </p:sp>
      <p:sp>
        <p:nvSpPr>
          <p:cNvPr id="481" name="Google Shape;481;p15"/>
          <p:cNvSpPr txBox="1">
            <a:spLocks noGrp="1"/>
          </p:cNvSpPr>
          <p:nvPr>
            <p:ph type="sldNum" sz="quarter" idx="12"/>
          </p:nvPr>
        </p:nvSpPr>
        <p:spPr>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26</a:t>
            </a:fld>
            <a:endParaRPr/>
          </a:p>
        </p:txBody>
      </p:sp>
      <p:pic>
        <p:nvPicPr>
          <p:cNvPr id="6" name="Picture 5">
            <a:extLst>
              <a:ext uri="{FF2B5EF4-FFF2-40B4-BE49-F238E27FC236}">
                <a16:creationId xmlns:a16="http://schemas.microsoft.com/office/drawing/2014/main" id="{EF5A0CDF-4EC8-A545-AB78-64E7085B0E25}"/>
              </a:ext>
            </a:extLst>
          </p:cNvPr>
          <p:cNvPicPr>
            <a:picLocks noChangeAspect="1"/>
          </p:cNvPicPr>
          <p:nvPr/>
        </p:nvPicPr>
        <p:blipFill>
          <a:blip r:embed="rId3"/>
          <a:srcRect/>
          <a:stretch/>
        </p:blipFill>
        <p:spPr>
          <a:xfrm>
            <a:off x="9123881" y="2477349"/>
            <a:ext cx="2153808" cy="3053042"/>
          </a:xfrm>
          <a:prstGeom prst="rect">
            <a:avLst/>
          </a:prstGeom>
          <a:effectLst>
            <a:outerShdw blurRad="63500" sx="102000" sy="102000" algn="ctr" rotWithShape="0">
              <a:prstClr val="black">
                <a:alpha val="40000"/>
              </a:prstClr>
            </a:outerShdw>
          </a:effectLst>
        </p:spPr>
      </p:pic>
      <p:sp>
        <p:nvSpPr>
          <p:cNvPr id="9" name="Tekstvak 5">
            <a:hlinkClick r:id="rId4" action="ppaction://hlinksldjump"/>
            <a:extLst>
              <a:ext uri="{FF2B5EF4-FFF2-40B4-BE49-F238E27FC236}">
                <a16:creationId xmlns:a16="http://schemas.microsoft.com/office/drawing/2014/main" id="{BE7B7784-DBE7-6E42-A209-F7A47031A8BE}"/>
              </a:ext>
            </a:extLst>
          </p:cNvPr>
          <p:cNvSpPr txBox="1"/>
          <p:nvPr/>
        </p:nvSpPr>
        <p:spPr>
          <a:xfrm>
            <a:off x="2598107" y="2289485"/>
            <a:ext cx="1403006" cy="375728"/>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opdracht</a:t>
            </a:r>
          </a:p>
        </p:txBody>
      </p:sp>
    </p:spTree>
    <p:extLst>
      <p:ext uri="{BB962C8B-B14F-4D97-AF65-F5344CB8AC3E}">
        <p14:creationId xmlns:p14="http://schemas.microsoft.com/office/powerpoint/2010/main" val="1381656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FE3C9DD-266C-0A41-B657-85B757AFAAA8}"/>
              </a:ext>
            </a:extLst>
          </p:cNvPr>
          <p:cNvSpPr/>
          <p:nvPr/>
        </p:nvSpPr>
        <p:spPr>
          <a:xfrm>
            <a:off x="10963469" y="5868955"/>
            <a:ext cx="569167" cy="569167"/>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ClrTx/>
              <a:buFontTx/>
              <a:buNone/>
            </a:pPr>
            <a:r>
              <a:rPr lang="nl-NL" sz="1800" b="1" kern="1200" dirty="0">
                <a:solidFill>
                  <a:sysClr val="windowText" lastClr="000000"/>
                </a:solidFill>
              </a:rPr>
              <a:t>2</a:t>
            </a:r>
          </a:p>
        </p:txBody>
      </p:sp>
      <p:sp>
        <p:nvSpPr>
          <p:cNvPr id="9" name="Oval 8">
            <a:extLst>
              <a:ext uri="{FF2B5EF4-FFF2-40B4-BE49-F238E27FC236}">
                <a16:creationId xmlns:a16="http://schemas.microsoft.com/office/drawing/2014/main" id="{E5203344-9215-6D4D-A6C2-51A46858BA13}"/>
              </a:ext>
            </a:extLst>
          </p:cNvPr>
          <p:cNvSpPr/>
          <p:nvPr/>
        </p:nvSpPr>
        <p:spPr>
          <a:xfrm>
            <a:off x="7184571" y="5868955"/>
            <a:ext cx="569167" cy="569167"/>
          </a:xfrm>
          <a:prstGeom prst="ellipse">
            <a:avLst/>
          </a:prstGeom>
          <a:solidFill>
            <a:srgbClr val="27583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ClrTx/>
              <a:buFontTx/>
              <a:buNone/>
            </a:pPr>
            <a:r>
              <a:rPr lang="nl-NL" sz="1800" b="1" kern="1200">
                <a:solidFill>
                  <a:srgbClr val="FFFFFF"/>
                </a:solidFill>
              </a:rPr>
              <a:t>3</a:t>
            </a:r>
          </a:p>
        </p:txBody>
      </p:sp>
      <p:sp>
        <p:nvSpPr>
          <p:cNvPr id="10" name="Oval 9">
            <a:extLst>
              <a:ext uri="{FF2B5EF4-FFF2-40B4-BE49-F238E27FC236}">
                <a16:creationId xmlns:a16="http://schemas.microsoft.com/office/drawing/2014/main" id="{42136872-EA40-DB42-B404-9A15927E9BEF}"/>
              </a:ext>
            </a:extLst>
          </p:cNvPr>
          <p:cNvSpPr/>
          <p:nvPr/>
        </p:nvSpPr>
        <p:spPr>
          <a:xfrm>
            <a:off x="3433665" y="5868955"/>
            <a:ext cx="569167" cy="569167"/>
          </a:xfrm>
          <a:prstGeom prst="ellipse">
            <a:avLst/>
          </a:prstGeom>
          <a:solidFill>
            <a:srgbClr val="007BC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ClrTx/>
              <a:buFontTx/>
              <a:buNone/>
            </a:pPr>
            <a:r>
              <a:rPr lang="nl-NL" sz="1800" b="1" kern="1200" dirty="0">
                <a:solidFill>
                  <a:srgbClr val="FFFFFF"/>
                </a:solidFill>
              </a:rPr>
              <a:t>1</a:t>
            </a:r>
          </a:p>
        </p:txBody>
      </p:sp>
      <p:sp>
        <p:nvSpPr>
          <p:cNvPr id="11" name="Oval 10">
            <a:extLst>
              <a:ext uri="{FF2B5EF4-FFF2-40B4-BE49-F238E27FC236}">
                <a16:creationId xmlns:a16="http://schemas.microsoft.com/office/drawing/2014/main" id="{66E87408-BF68-7E4D-8110-2C86C17EC49F}"/>
              </a:ext>
            </a:extLst>
          </p:cNvPr>
          <p:cNvSpPr/>
          <p:nvPr/>
        </p:nvSpPr>
        <p:spPr>
          <a:xfrm>
            <a:off x="10832841" y="2864498"/>
            <a:ext cx="569167" cy="569167"/>
          </a:xfrm>
          <a:prstGeom prst="ellipse">
            <a:avLst/>
          </a:prstGeom>
          <a:solidFill>
            <a:srgbClr val="42145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ClrTx/>
              <a:buFontTx/>
              <a:buNone/>
            </a:pPr>
            <a:r>
              <a:rPr lang="nl-NL" sz="1800" b="1" kern="1200">
                <a:solidFill>
                  <a:srgbClr val="FFFFFF"/>
                </a:solidFill>
              </a:rPr>
              <a:t>5</a:t>
            </a:r>
          </a:p>
        </p:txBody>
      </p:sp>
      <p:sp>
        <p:nvSpPr>
          <p:cNvPr id="12" name="Oval 11">
            <a:extLst>
              <a:ext uri="{FF2B5EF4-FFF2-40B4-BE49-F238E27FC236}">
                <a16:creationId xmlns:a16="http://schemas.microsoft.com/office/drawing/2014/main" id="{5D5DACF9-5E46-3D4E-ADD5-129585EC9104}"/>
              </a:ext>
            </a:extLst>
          </p:cNvPr>
          <p:cNvSpPr/>
          <p:nvPr/>
        </p:nvSpPr>
        <p:spPr>
          <a:xfrm>
            <a:off x="7259216" y="2864498"/>
            <a:ext cx="569167" cy="569167"/>
          </a:xfrm>
          <a:prstGeom prst="ellipse">
            <a:avLst/>
          </a:prstGeom>
          <a:solidFill>
            <a:srgbClr val="A9016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ClrTx/>
              <a:buFontTx/>
              <a:buNone/>
            </a:pPr>
            <a:r>
              <a:rPr lang="nl-NL" sz="1800" b="1" kern="1200">
                <a:solidFill>
                  <a:srgbClr val="FFFFFF"/>
                </a:solidFill>
              </a:rPr>
              <a:t>4</a:t>
            </a:r>
          </a:p>
        </p:txBody>
      </p:sp>
      <p:sp>
        <p:nvSpPr>
          <p:cNvPr id="13" name="Oval 12">
            <a:extLst>
              <a:ext uri="{FF2B5EF4-FFF2-40B4-BE49-F238E27FC236}">
                <a16:creationId xmlns:a16="http://schemas.microsoft.com/office/drawing/2014/main" id="{883C7789-3EAE-3146-9851-45E2FBA93B18}"/>
              </a:ext>
            </a:extLst>
          </p:cNvPr>
          <p:cNvSpPr/>
          <p:nvPr/>
        </p:nvSpPr>
        <p:spPr>
          <a:xfrm>
            <a:off x="3433665" y="2864498"/>
            <a:ext cx="569167" cy="569167"/>
          </a:xfrm>
          <a:prstGeom prst="ellipse">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ClrTx/>
              <a:buFontTx/>
              <a:buNone/>
            </a:pPr>
            <a:r>
              <a:rPr lang="nl-NL" sz="1800" b="1" kern="1200">
                <a:solidFill>
                  <a:sysClr val="windowText" lastClr="000000"/>
                </a:solidFill>
              </a:rPr>
              <a:t>6</a:t>
            </a:r>
          </a:p>
        </p:txBody>
      </p:sp>
    </p:spTree>
    <p:extLst>
      <p:ext uri="{BB962C8B-B14F-4D97-AF65-F5344CB8AC3E}">
        <p14:creationId xmlns:p14="http://schemas.microsoft.com/office/powerpoint/2010/main" val="24380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4500"/>
                            </p:stCondLst>
                            <p:childTnLst>
                              <p:par>
                                <p:cTn id="25" presetID="10" presetClass="entr" presetSubtype="0" fill="hold" grpId="0" nodeType="after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CBA61B6-E549-0D44-A857-030B473C6393}"/>
              </a:ext>
            </a:extLst>
          </p:cNvPr>
          <p:cNvSpPr>
            <a:spLocks noGrp="1"/>
          </p:cNvSpPr>
          <p:nvPr>
            <p:ph idx="1"/>
          </p:nvPr>
        </p:nvSpPr>
        <p:spPr>
          <a:xfrm>
            <a:off x="635000" y="2297074"/>
            <a:ext cx="10923588" cy="3931928"/>
          </a:xfrm>
        </p:spPr>
        <p:txBody>
          <a:bodyPr numCol="1">
            <a:normAutofit/>
          </a:bodyPr>
          <a:lstStyle/>
          <a:p>
            <a:pPr marL="0" indent="0">
              <a:lnSpc>
                <a:spcPct val="120000"/>
              </a:lnSpc>
              <a:buClr>
                <a:schemeClr val="accent4"/>
              </a:buClr>
              <a:buNone/>
            </a:pPr>
            <a:endParaRPr lang="nl-NL" dirty="0">
              <a:solidFill>
                <a:schemeClr val="bg1"/>
              </a:solidFill>
            </a:endParaRPr>
          </a:p>
          <a:p>
            <a:pPr>
              <a:lnSpc>
                <a:spcPct val="120000"/>
              </a:lnSpc>
              <a:buClr>
                <a:schemeClr val="accent4"/>
              </a:buClr>
              <a:buFont typeface="Wingdings" pitchFamily="2" charset="2"/>
              <a:buChar char="ü"/>
            </a:pPr>
            <a:r>
              <a:rPr lang="nl-NL" dirty="0">
                <a:solidFill>
                  <a:schemeClr val="bg1"/>
                </a:solidFill>
              </a:rPr>
              <a:t>Volg @duostudent op je socials!</a:t>
            </a:r>
            <a:br>
              <a:rPr lang="nl-NL" dirty="0">
                <a:solidFill>
                  <a:schemeClr val="bg1"/>
                </a:solidFill>
              </a:rPr>
            </a:br>
            <a:br>
              <a:rPr lang="nl-NL" dirty="0">
                <a:solidFill>
                  <a:schemeClr val="bg1"/>
                </a:solidFill>
              </a:rPr>
            </a:br>
            <a:endParaRPr lang="nl-NL" dirty="0">
              <a:solidFill>
                <a:schemeClr val="bg1"/>
              </a:solidFill>
            </a:endParaRPr>
          </a:p>
          <a:p>
            <a:pPr>
              <a:lnSpc>
                <a:spcPct val="120000"/>
              </a:lnSpc>
              <a:buClr>
                <a:schemeClr val="accent4"/>
              </a:buClr>
              <a:buFont typeface="Wingdings" pitchFamily="2" charset="2"/>
              <a:buChar char="ü"/>
            </a:pPr>
            <a:r>
              <a:rPr lang="nl-NL" dirty="0">
                <a:solidFill>
                  <a:schemeClr val="bg1"/>
                </a:solidFill>
              </a:rPr>
              <a:t>DUO website &gt; duo.nl</a:t>
            </a:r>
          </a:p>
          <a:p>
            <a:pPr>
              <a:lnSpc>
                <a:spcPct val="120000"/>
              </a:lnSpc>
              <a:buClr>
                <a:schemeClr val="accent4"/>
              </a:buClr>
              <a:buFont typeface="Wingdings" pitchFamily="2" charset="2"/>
              <a:buChar char="ü"/>
            </a:pPr>
            <a:r>
              <a:rPr lang="nl-NL" dirty="0">
                <a:solidFill>
                  <a:schemeClr val="bg1"/>
                </a:solidFill>
              </a:rPr>
              <a:t>DUO bellen &gt; 050 599 77 55</a:t>
            </a:r>
          </a:p>
          <a:p>
            <a:pPr>
              <a:lnSpc>
                <a:spcPct val="120000"/>
              </a:lnSpc>
              <a:buClr>
                <a:schemeClr val="accent4"/>
              </a:buClr>
              <a:buFont typeface="Wingdings" pitchFamily="2" charset="2"/>
              <a:buChar char="ü"/>
            </a:pPr>
            <a:r>
              <a:rPr lang="nl-NL" dirty="0">
                <a:solidFill>
                  <a:schemeClr val="bg1"/>
                </a:solidFill>
              </a:rPr>
              <a:t>DUO bezoeken &gt; op afspraak, zie </a:t>
            </a:r>
            <a:r>
              <a:rPr lang="nl-NL" dirty="0">
                <a:solidFill>
                  <a:schemeClr val="bg1"/>
                </a:solidFill>
                <a:effectLst/>
                <a:hlinkClick r:id="rId3">
                  <a:extLst>
                    <a:ext uri="{A12FA001-AC4F-418D-AE19-62706E023703}">
                      <ahyp:hlinkClr xmlns:ahyp="http://schemas.microsoft.com/office/drawing/2018/hyperlinkcolor" val="tx"/>
                    </a:ext>
                  </a:extLst>
                </a:hlinkClick>
              </a:rPr>
              <a:t>tinyurl.com/22mxjk6n</a:t>
            </a:r>
            <a:endParaRPr lang="nl-NL" dirty="0">
              <a:solidFill>
                <a:schemeClr val="bg1"/>
              </a:solidFill>
              <a:effectLst/>
            </a:endParaRPr>
          </a:p>
          <a:p>
            <a:pPr>
              <a:lnSpc>
                <a:spcPct val="120000"/>
              </a:lnSpc>
              <a:buClr>
                <a:schemeClr val="accent4"/>
              </a:buClr>
              <a:buFont typeface="Wingdings" pitchFamily="2" charset="2"/>
              <a:buChar char="ü"/>
            </a:pPr>
            <a:endParaRPr lang="nl-NL" dirty="0">
              <a:solidFill>
                <a:schemeClr val="bg1"/>
              </a:solidFill>
            </a:endParaRPr>
          </a:p>
        </p:txBody>
      </p:sp>
      <p:sp>
        <p:nvSpPr>
          <p:cNvPr id="2" name="Title 1">
            <a:extLst>
              <a:ext uri="{FF2B5EF4-FFF2-40B4-BE49-F238E27FC236}">
                <a16:creationId xmlns:a16="http://schemas.microsoft.com/office/drawing/2014/main" id="{941EA651-0CF9-EF4D-8353-E96EEC2D5BB2}"/>
              </a:ext>
            </a:extLst>
          </p:cNvPr>
          <p:cNvSpPr>
            <a:spLocks noGrp="1"/>
          </p:cNvSpPr>
          <p:nvPr>
            <p:ph type="title"/>
          </p:nvPr>
        </p:nvSpPr>
        <p:spPr/>
        <p:txBody>
          <a:bodyPr>
            <a:normAutofit/>
          </a:bodyPr>
          <a:lstStyle/>
          <a:p>
            <a:r>
              <a:rPr lang="nl-NL" dirty="0">
                <a:solidFill>
                  <a:schemeClr val="bg1"/>
                </a:solidFill>
              </a:rPr>
              <a:t>Meer weten?</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28</a:t>
            </a:fld>
            <a:endParaRPr lang="nl-NL" dirty="0"/>
          </a:p>
        </p:txBody>
      </p:sp>
      <p:grpSp>
        <p:nvGrpSpPr>
          <p:cNvPr id="5" name="Group 4">
            <a:extLst>
              <a:ext uri="{FF2B5EF4-FFF2-40B4-BE49-F238E27FC236}">
                <a16:creationId xmlns:a16="http://schemas.microsoft.com/office/drawing/2014/main" id="{678861A5-0FB6-0E46-9035-EA27DE0BFD1F}"/>
              </a:ext>
            </a:extLst>
          </p:cNvPr>
          <p:cNvGrpSpPr/>
          <p:nvPr/>
        </p:nvGrpSpPr>
        <p:grpSpPr>
          <a:xfrm>
            <a:off x="1143972" y="3429000"/>
            <a:ext cx="4907084" cy="1087637"/>
            <a:chOff x="1143972" y="3429000"/>
            <a:chExt cx="4907084" cy="1087637"/>
          </a:xfrm>
        </p:grpSpPr>
        <p:pic>
          <p:nvPicPr>
            <p:cNvPr id="12" name="Afbeelding 7">
              <a:extLst>
                <a:ext uri="{FF2B5EF4-FFF2-40B4-BE49-F238E27FC236}">
                  <a16:creationId xmlns:a16="http://schemas.microsoft.com/office/drawing/2014/main" id="{50BF9A93-FB70-EC47-BD0F-5707E952F79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43972" y="3569289"/>
              <a:ext cx="720000" cy="720000"/>
            </a:xfrm>
            <a:prstGeom prst="rect">
              <a:avLst/>
            </a:prstGeom>
            <a:effectLst>
              <a:outerShdw blurRad="50800" dist="38100" dir="2700000" algn="tl" rotWithShape="0">
                <a:prstClr val="black">
                  <a:alpha val="40000"/>
                </a:prstClr>
              </a:outerShdw>
            </a:effectLst>
          </p:spPr>
        </p:pic>
        <p:pic>
          <p:nvPicPr>
            <p:cNvPr id="13" name="Afbeelding 2">
              <a:extLst>
                <a:ext uri="{FF2B5EF4-FFF2-40B4-BE49-F238E27FC236}">
                  <a16:creationId xmlns:a16="http://schemas.microsoft.com/office/drawing/2014/main" id="{FA5653DA-C4FD-9A41-A395-71883852C231}"/>
                </a:ext>
              </a:extLst>
            </p:cNvPr>
            <p:cNvPicPr>
              <a:picLocks noChangeAspect="1"/>
            </p:cNvPicPr>
            <p:nvPr/>
          </p:nvPicPr>
          <p:blipFill>
            <a:blip r:embed="rId6"/>
            <a:srcRect/>
            <a:stretch/>
          </p:blipFill>
          <p:spPr>
            <a:xfrm>
              <a:off x="2313357" y="3569289"/>
              <a:ext cx="720000" cy="720000"/>
            </a:xfrm>
            <a:prstGeom prst="rect">
              <a:avLst/>
            </a:prstGeom>
            <a:effectLst>
              <a:outerShdw blurRad="50800" dist="38100" dir="2700000" algn="tl" rotWithShape="0">
                <a:prstClr val="black">
                  <a:alpha val="40000"/>
                </a:prstClr>
              </a:outerShdw>
            </a:effectLst>
          </p:spPr>
        </p:pic>
        <p:pic>
          <p:nvPicPr>
            <p:cNvPr id="14" name="Afbeelding 8">
              <a:extLst>
                <a:ext uri="{FF2B5EF4-FFF2-40B4-BE49-F238E27FC236}">
                  <a16:creationId xmlns:a16="http://schemas.microsoft.com/office/drawing/2014/main" id="{BE237B0F-6C77-0C43-B9DE-B8F9E8882C14}"/>
                </a:ext>
              </a:extLst>
            </p:cNvPr>
            <p:cNvPicPr>
              <a:picLocks noChangeAspect="1"/>
            </p:cNvPicPr>
            <p:nvPr/>
          </p:nvPicPr>
          <p:blipFill>
            <a:blip r:embed="rId7"/>
            <a:srcRect/>
            <a:stretch/>
          </p:blipFill>
          <p:spPr>
            <a:xfrm>
              <a:off x="3482989" y="3569289"/>
              <a:ext cx="720000" cy="72000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F7DD69B6-9587-DC49-9CB8-91CC1F45B16C}"/>
                </a:ext>
              </a:extLst>
            </p:cNvPr>
            <p:cNvPicPr>
              <a:picLocks noChangeAspect="1"/>
            </p:cNvPicPr>
            <p:nvPr/>
          </p:nvPicPr>
          <p:blipFill>
            <a:blip r:embed="rId8"/>
            <a:srcRect/>
            <a:stretch/>
          </p:blipFill>
          <p:spPr>
            <a:xfrm>
              <a:off x="4419600" y="3429000"/>
              <a:ext cx="1631456" cy="1087637"/>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98197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dk1">
            <a:alpha val="0"/>
          </a:schemeClr>
        </a:solidFill>
        <a:effectLst/>
      </p:bgPr>
    </p:b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29</a:t>
            </a:fld>
            <a:endParaRPr lang="nl-NL"/>
          </a:p>
        </p:txBody>
      </p:sp>
      <p:sp>
        <p:nvSpPr>
          <p:cNvPr id="8" name="Tekstvak 6">
            <a:hlinkClick r:id="rId3" action="ppaction://hlinksldjump"/>
            <a:extLst>
              <a:ext uri="{FF2B5EF4-FFF2-40B4-BE49-F238E27FC236}">
                <a16:creationId xmlns:a16="http://schemas.microsoft.com/office/drawing/2014/main" id="{DAD2E3E5-AEBD-B24F-AB40-49FB856D40C4}"/>
              </a:ext>
            </a:extLst>
          </p:cNvPr>
          <p:cNvSpPr txBox="1"/>
          <p:nvPr/>
        </p:nvSpPr>
        <p:spPr>
          <a:xfrm>
            <a:off x="10144951" y="6231468"/>
            <a:ext cx="1825662" cy="491130"/>
          </a:xfrm>
          <a:prstGeom prst="rect">
            <a:avLst/>
          </a:prstGeom>
          <a:solidFill>
            <a:srgbClr val="0070C0"/>
          </a:solidFill>
          <a:ln w="190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Terug</a:t>
            </a:r>
          </a:p>
        </p:txBody>
      </p:sp>
      <p:pic>
        <p:nvPicPr>
          <p:cNvPr id="5" name="Picture 8">
            <a:extLst>
              <a:ext uri="{FF2B5EF4-FFF2-40B4-BE49-F238E27FC236}">
                <a16:creationId xmlns:a16="http://schemas.microsoft.com/office/drawing/2014/main" id="{CBA0F113-4E10-ED40-1B17-A6FF93D0CC5F}"/>
              </a:ext>
            </a:extLst>
          </p:cNvPr>
          <p:cNvPicPr>
            <a:picLocks noChangeAspect="1"/>
          </p:cNvPicPr>
          <p:nvPr/>
        </p:nvPicPr>
        <p:blipFill>
          <a:blip r:embed="rId4"/>
          <a:srcRect t="5811" b="5811"/>
          <a:stretch/>
        </p:blipFill>
        <p:spPr>
          <a:xfrm>
            <a:off x="1206652" y="1181099"/>
            <a:ext cx="9778696" cy="4861203"/>
          </a:xfrm>
          <a:prstGeom prst="rect">
            <a:avLst/>
          </a:prstGeom>
        </p:spPr>
      </p:pic>
    </p:spTree>
    <p:extLst>
      <p:ext uri="{BB962C8B-B14F-4D97-AF65-F5344CB8AC3E}">
        <p14:creationId xmlns:p14="http://schemas.microsoft.com/office/powerpoint/2010/main" val="1359275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10" name="Google Shape;359;p3"/>
          <p:cNvSpPr txBox="1">
            <a:spLocks noGrp="1"/>
          </p:cNvSpPr>
          <p:nvPr>
            <p:ph type="body" sz="quarter" idx="15"/>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920"/>
              <a:buNone/>
            </a:pPr>
            <a:r>
              <a:rPr lang="nl-NL" sz="2800" dirty="0">
                <a:latin typeface="Verdana" panose="020B0604030504040204" pitchFamily="34" charset="0"/>
                <a:ea typeface="Verdana" panose="020B0604030504040204" pitchFamily="34" charset="0"/>
                <a:cs typeface="Verdana" panose="020B0604030504040204" pitchFamily="34" charset="0"/>
              </a:rPr>
              <a:t>In welk land is het collegegeld voor 1 jaar (bachelor) het </a:t>
            </a:r>
            <a:r>
              <a:rPr lang="nl-NL" sz="2800" b="1" dirty="0">
                <a:latin typeface="Verdana" panose="020B0604030504040204" pitchFamily="34" charset="0"/>
                <a:ea typeface="Verdana" panose="020B0604030504040204" pitchFamily="34" charset="0"/>
                <a:cs typeface="Verdana" panose="020B0604030504040204" pitchFamily="34" charset="0"/>
              </a:rPr>
              <a:t>hoogst?</a:t>
            </a:r>
            <a:endParaRPr sz="2800" dirty="0">
              <a:latin typeface="Verdana" panose="020B0604030504040204" pitchFamily="34" charset="0"/>
              <a:ea typeface="Verdana" panose="020B0604030504040204" pitchFamily="34" charset="0"/>
              <a:cs typeface="Verdana" panose="020B0604030504040204" pitchFamily="34" charset="0"/>
            </a:endParaRPr>
          </a:p>
          <a:p>
            <a:pPr marL="0" lvl="0" indent="0" algn="l" rtl="0">
              <a:lnSpc>
                <a:spcPct val="90000"/>
              </a:lnSpc>
              <a:spcBef>
                <a:spcPts val="1200"/>
              </a:spcBef>
              <a:spcAft>
                <a:spcPts val="0"/>
              </a:spcAft>
              <a:buSzPts val="1920"/>
              <a:buNone/>
            </a:pPr>
            <a:endParaRPr sz="2800" b="1" dirty="0">
              <a:latin typeface="Verdana" panose="020B0604030504040204" pitchFamily="34" charset="0"/>
              <a:ea typeface="Verdana" panose="020B0604030504040204" pitchFamily="34" charset="0"/>
              <a:cs typeface="Verdana" panose="020B0604030504040204" pitchFamily="34" charset="0"/>
            </a:endParaRPr>
          </a:p>
          <a:p>
            <a:pPr marL="514350" lvl="0" indent="-514350" algn="l" rtl="0">
              <a:lnSpc>
                <a:spcPct val="90000"/>
              </a:lnSpc>
              <a:spcBef>
                <a:spcPts val="1200"/>
              </a:spcBef>
              <a:spcAft>
                <a:spcPts val="0"/>
              </a:spcAft>
              <a:buSzPts val="1920"/>
              <a:buFont typeface="+mj-lt"/>
              <a:buAutoNum type="alphaUcPeriod"/>
            </a:pPr>
            <a:r>
              <a:rPr lang="nl-NL" sz="2800" dirty="0">
                <a:latin typeface="Verdana" panose="020B0604030504040204" pitchFamily="34" charset="0"/>
                <a:ea typeface="Verdana" panose="020B0604030504040204" pitchFamily="34" charset="0"/>
                <a:cs typeface="Verdana" panose="020B0604030504040204" pitchFamily="34" charset="0"/>
              </a:rPr>
              <a:t>Duitsland</a:t>
            </a:r>
            <a:endParaRPr sz="2800" dirty="0">
              <a:latin typeface="Verdana" panose="020B0604030504040204" pitchFamily="34" charset="0"/>
              <a:ea typeface="Verdana" panose="020B0604030504040204" pitchFamily="34" charset="0"/>
              <a:cs typeface="Verdana" panose="020B0604030504040204" pitchFamily="34" charset="0"/>
            </a:endParaRPr>
          </a:p>
          <a:p>
            <a:pPr marL="514350" lvl="0" indent="-514350" algn="l" rtl="0">
              <a:lnSpc>
                <a:spcPct val="90000"/>
              </a:lnSpc>
              <a:spcBef>
                <a:spcPts val="1200"/>
              </a:spcBef>
              <a:spcAft>
                <a:spcPts val="0"/>
              </a:spcAft>
              <a:buSzPts val="1920"/>
              <a:buFont typeface="+mj-lt"/>
              <a:buAutoNum type="alphaUcPeriod"/>
            </a:pPr>
            <a:r>
              <a:rPr lang="nl-NL" sz="2800" dirty="0">
                <a:latin typeface="Verdana" panose="020B0604030504040204" pitchFamily="34" charset="0"/>
                <a:ea typeface="Verdana" panose="020B0604030504040204" pitchFamily="34" charset="0"/>
                <a:cs typeface="Verdana" panose="020B0604030504040204" pitchFamily="34" charset="0"/>
              </a:rPr>
              <a:t>Engeland</a:t>
            </a:r>
            <a:endParaRPr sz="2800" dirty="0">
              <a:latin typeface="Verdana" panose="020B0604030504040204" pitchFamily="34" charset="0"/>
              <a:ea typeface="Verdana" panose="020B0604030504040204" pitchFamily="34" charset="0"/>
              <a:cs typeface="Verdana" panose="020B0604030504040204" pitchFamily="34" charset="0"/>
            </a:endParaRPr>
          </a:p>
          <a:p>
            <a:pPr marL="514350" lvl="0" indent="-514350" algn="l" rtl="0">
              <a:lnSpc>
                <a:spcPct val="90000"/>
              </a:lnSpc>
              <a:spcBef>
                <a:spcPts val="1200"/>
              </a:spcBef>
              <a:spcAft>
                <a:spcPts val="0"/>
              </a:spcAft>
              <a:buSzPts val="1920"/>
              <a:buFont typeface="+mj-lt"/>
              <a:buAutoNum type="alphaUcPeriod"/>
            </a:pPr>
            <a:r>
              <a:rPr lang="nl-NL" sz="2800" dirty="0">
                <a:latin typeface="Verdana" panose="020B0604030504040204" pitchFamily="34" charset="0"/>
                <a:ea typeface="Verdana" panose="020B0604030504040204" pitchFamily="34" charset="0"/>
                <a:cs typeface="Verdana" panose="020B0604030504040204" pitchFamily="34" charset="0"/>
              </a:rPr>
              <a:t>Nederland</a:t>
            </a:r>
            <a:endParaRPr sz="2800" dirty="0">
              <a:latin typeface="Verdana" panose="020B0604030504040204" pitchFamily="34" charset="0"/>
              <a:ea typeface="Verdana" panose="020B0604030504040204" pitchFamily="34" charset="0"/>
              <a:cs typeface="Verdana" panose="020B0604030504040204" pitchFamily="34" charset="0"/>
            </a:endParaRPr>
          </a:p>
          <a:p>
            <a:pPr marL="514350" lvl="0" indent="-514350" algn="l" rtl="0">
              <a:lnSpc>
                <a:spcPct val="90000"/>
              </a:lnSpc>
              <a:spcBef>
                <a:spcPts val="1200"/>
              </a:spcBef>
              <a:spcAft>
                <a:spcPts val="0"/>
              </a:spcAft>
              <a:buSzPts val="1920"/>
              <a:buFont typeface="+mj-lt"/>
              <a:buAutoNum type="alphaUcPeriod"/>
            </a:pPr>
            <a:r>
              <a:rPr lang="nl-NL" sz="2800" dirty="0">
                <a:latin typeface="Verdana" panose="020B0604030504040204" pitchFamily="34" charset="0"/>
                <a:ea typeface="Verdana" panose="020B0604030504040204" pitchFamily="34" charset="0"/>
                <a:cs typeface="Verdana" panose="020B0604030504040204" pitchFamily="34" charset="0"/>
              </a:rPr>
              <a:t>Oostenrijk</a:t>
            </a:r>
            <a:endParaRPr sz="2800" dirty="0">
              <a:latin typeface="Verdana" panose="020B0604030504040204" pitchFamily="34" charset="0"/>
              <a:ea typeface="Verdana" panose="020B0604030504040204" pitchFamily="34" charset="0"/>
              <a:cs typeface="Verdana" panose="020B0604030504040204" pitchFamily="34" charset="0"/>
            </a:endParaRPr>
          </a:p>
        </p:txBody>
      </p:sp>
      <p:sp>
        <p:nvSpPr>
          <p:cNvPr id="379" name="Google Shape;379;p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Verdana"/>
              <a:buNone/>
            </a:pPr>
            <a:r>
              <a:rPr lang="nl-NL" sz="4000" dirty="0">
                <a:latin typeface="Verdana" panose="020B0604030504040204" pitchFamily="34" charset="0"/>
                <a:ea typeface="Verdana" panose="020B0604030504040204" pitchFamily="34" charset="0"/>
                <a:cs typeface="Verdana" panose="020B0604030504040204" pitchFamily="34" charset="0"/>
              </a:rPr>
              <a:t>Quiz!</a:t>
            </a:r>
            <a:endParaRPr sz="40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Placeholder 5" descr="A picture containing sky, flag, outdoor, day&#10;&#10;Description automatically generated">
            <a:extLst>
              <a:ext uri="{FF2B5EF4-FFF2-40B4-BE49-F238E27FC236}">
                <a16:creationId xmlns:a16="http://schemas.microsoft.com/office/drawing/2014/main" id="{77D78986-103C-A04F-B96B-F5B11E1EC994}"/>
              </a:ext>
            </a:extLst>
          </p:cNvPr>
          <p:cNvPicPr>
            <a:picLocks noGrp="1" noChangeAspect="1"/>
          </p:cNvPicPr>
          <p:nvPr>
            <p:ph type="pic" sz="quarter" idx="24"/>
          </p:nvPr>
        </p:nvPicPr>
        <p:blipFill>
          <a:blip r:embed="rId3"/>
          <a:srcRect l="12" r="12"/>
          <a:stretch>
            <a:fillRect/>
          </a:stretch>
        </p:blipFill>
        <p:spPr/>
      </p:pic>
      <p:sp>
        <p:nvSpPr>
          <p:cNvPr id="381" name="Google Shape;381;p5"/>
          <p:cNvSpPr txBox="1">
            <a:spLocks noGrp="1"/>
          </p:cNvSpPr>
          <p:nvPr>
            <p:ph type="sldNum" sz="quarter" idx="27"/>
          </p:nvPr>
        </p:nvSpPr>
        <p:spPr>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extLst>
      <p:ext uri="{BB962C8B-B14F-4D97-AF65-F5344CB8AC3E}">
        <p14:creationId xmlns:p14="http://schemas.microsoft.com/office/powerpoint/2010/main" val="1879402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dk1">
            <a:alpha val="0"/>
          </a:schemeClr>
        </a:solidFill>
        <a:effectLst/>
      </p:bgPr>
    </p:b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00000000-1234-1234-1234-123412341234}" type="slidenum">
              <a:rPr lang="nl-NL" smtClean="0"/>
              <a:pPr/>
              <a:t>30</a:t>
            </a:fld>
            <a:endParaRPr lang="nl-NL"/>
          </a:p>
        </p:txBody>
      </p:sp>
      <p:sp>
        <p:nvSpPr>
          <p:cNvPr id="5" name="Tekstvak 6">
            <a:hlinkClick r:id="rId3" action="ppaction://hlinksldjump"/>
            <a:extLst>
              <a:ext uri="{FF2B5EF4-FFF2-40B4-BE49-F238E27FC236}">
                <a16:creationId xmlns:a16="http://schemas.microsoft.com/office/drawing/2014/main" id="{4407EC7C-0250-4445-9F79-F350BC1807F3}"/>
              </a:ext>
            </a:extLst>
          </p:cNvPr>
          <p:cNvSpPr txBox="1"/>
          <p:nvPr/>
        </p:nvSpPr>
        <p:spPr>
          <a:xfrm>
            <a:off x="10144951" y="6231468"/>
            <a:ext cx="1825662" cy="491130"/>
          </a:xfrm>
          <a:prstGeom prst="rect">
            <a:avLst/>
          </a:prstGeom>
          <a:solidFill>
            <a:srgbClr val="0070C0"/>
          </a:solidFill>
          <a:ln w="190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Terug</a:t>
            </a:r>
          </a:p>
        </p:txBody>
      </p:sp>
      <p:pic>
        <p:nvPicPr>
          <p:cNvPr id="4" name="Picture 3">
            <a:extLst>
              <a:ext uri="{FF2B5EF4-FFF2-40B4-BE49-F238E27FC236}">
                <a16:creationId xmlns:a16="http://schemas.microsoft.com/office/drawing/2014/main" id="{5B15AE4D-9ACB-E048-AEA5-C64829690F4C}"/>
              </a:ext>
            </a:extLst>
          </p:cNvPr>
          <p:cNvPicPr>
            <a:picLocks noChangeAspect="1"/>
          </p:cNvPicPr>
          <p:nvPr/>
        </p:nvPicPr>
        <p:blipFill>
          <a:blip r:embed="rId4"/>
          <a:srcRect/>
          <a:stretch/>
        </p:blipFill>
        <p:spPr>
          <a:xfrm>
            <a:off x="1717288" y="1288117"/>
            <a:ext cx="8941034" cy="4354400"/>
          </a:xfrm>
          <a:prstGeom prst="rect">
            <a:avLst/>
          </a:prstGeom>
        </p:spPr>
      </p:pic>
    </p:spTree>
    <p:extLst>
      <p:ext uri="{BB962C8B-B14F-4D97-AF65-F5344CB8AC3E}">
        <p14:creationId xmlns:p14="http://schemas.microsoft.com/office/powerpoint/2010/main" val="3312398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6" name="Tekstvak 6">
            <a:hlinkClick r:id="rId5" action="ppaction://hlinksldjump"/>
            <a:extLst>
              <a:ext uri="{FF2B5EF4-FFF2-40B4-BE49-F238E27FC236}">
                <a16:creationId xmlns:a16="http://schemas.microsoft.com/office/drawing/2014/main" id="{22E23C35-14CC-9D46-AD27-B3447871DB41}"/>
              </a:ext>
            </a:extLst>
          </p:cNvPr>
          <p:cNvSpPr txBox="1"/>
          <p:nvPr/>
        </p:nvSpPr>
        <p:spPr>
          <a:xfrm>
            <a:off x="10144951" y="6231468"/>
            <a:ext cx="1825662" cy="491130"/>
          </a:xfrm>
          <a:prstGeom prst="rect">
            <a:avLst/>
          </a:prstGeom>
          <a:solidFill>
            <a:srgbClr val="0070C0"/>
          </a:solidFill>
          <a:ln w="190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Terug</a:t>
            </a:r>
          </a:p>
        </p:txBody>
      </p:sp>
    </p:spTree>
    <p:extLst>
      <p:ext uri="{BB962C8B-B14F-4D97-AF65-F5344CB8AC3E}">
        <p14:creationId xmlns:p14="http://schemas.microsoft.com/office/powerpoint/2010/main" val="4008738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9" name="Google Shape;368;p4"/>
          <p:cNvSpPr txBox="1">
            <a:spLocks noGrp="1"/>
          </p:cNvSpPr>
          <p:nvPr>
            <p:ph type="body" sz="quarter" idx="13"/>
          </p:nvPr>
        </p:nvSpPr>
        <p:spPr>
          <a:prstGeom prst="rect">
            <a:avLst/>
          </a:prstGeom>
          <a:noFill/>
          <a:ln>
            <a:noFill/>
          </a:ln>
        </p:spPr>
        <p:txBody>
          <a:bodyPr spcFirstLastPara="1" wrap="square" lIns="91425" tIns="45700" rIns="91425" bIns="45700" anchor="t" anchorCtr="0">
            <a:normAutofit/>
          </a:bodyPr>
          <a:lstStyle/>
          <a:p>
            <a:pPr marL="0" lvl="0" indent="0">
              <a:spcBef>
                <a:spcPts val="0"/>
              </a:spcBef>
              <a:buNone/>
            </a:pPr>
            <a:r>
              <a:rPr lang="nl-NL" sz="2800" dirty="0">
                <a:latin typeface="Verdana" panose="020B0604030504040204" pitchFamily="34" charset="0"/>
                <a:ea typeface="Verdana" panose="020B0604030504040204" pitchFamily="34" charset="0"/>
                <a:cs typeface="Verdana" panose="020B0604030504040204" pitchFamily="34" charset="0"/>
              </a:rPr>
              <a:t>Hoeveel krijgen uitwonende studenten gemiddeld maandelijks van hun ouders?</a:t>
            </a:r>
            <a:endParaRPr dirty="0">
              <a:latin typeface="Verdana" panose="020B0604030504040204" pitchFamily="34" charset="0"/>
              <a:ea typeface="Verdana" panose="020B0604030504040204" pitchFamily="34" charset="0"/>
              <a:cs typeface="Verdana" panose="020B0604030504040204" pitchFamily="34" charset="0"/>
            </a:endParaRPr>
          </a:p>
          <a:p>
            <a:pPr marL="630000" lvl="1" indent="-189800" algn="l" rtl="0">
              <a:lnSpc>
                <a:spcPct val="90000"/>
              </a:lnSpc>
              <a:spcBef>
                <a:spcPts val="1000"/>
              </a:spcBef>
              <a:spcAft>
                <a:spcPts val="0"/>
              </a:spcAft>
              <a:buSzPts val="2000"/>
              <a:buNone/>
            </a:pPr>
            <a:endParaRPr b="1" dirty="0">
              <a:latin typeface="Verdana" panose="020B0604030504040204" pitchFamily="34" charset="0"/>
              <a:ea typeface="Verdana" panose="020B0604030504040204" pitchFamily="34" charset="0"/>
              <a:cs typeface="Verdana" panose="020B0604030504040204" pitchFamily="34" charset="0"/>
            </a:endParaRPr>
          </a:p>
          <a:p>
            <a:pPr marL="630000" lvl="1" indent="-189800" algn="l" rtl="0">
              <a:lnSpc>
                <a:spcPct val="90000"/>
              </a:lnSpc>
              <a:spcBef>
                <a:spcPts val="1000"/>
              </a:spcBef>
              <a:spcAft>
                <a:spcPts val="0"/>
              </a:spcAft>
              <a:buSzPts val="2000"/>
              <a:buNone/>
            </a:pPr>
            <a:endParaRPr dirty="0">
              <a:latin typeface="Verdana" panose="020B0604030504040204" pitchFamily="34" charset="0"/>
              <a:ea typeface="Verdana" panose="020B0604030504040204" pitchFamily="34" charset="0"/>
              <a:cs typeface="Verdana" panose="020B0604030504040204" pitchFamily="34" charset="0"/>
            </a:endParaRPr>
          </a:p>
          <a:p>
            <a:pPr marL="316800" lvl="0" indent="-194879" algn="l" rtl="0">
              <a:lnSpc>
                <a:spcPct val="90000"/>
              </a:lnSpc>
              <a:spcBef>
                <a:spcPts val="1200"/>
              </a:spcBef>
              <a:spcAft>
                <a:spcPts val="0"/>
              </a:spcAft>
              <a:buClr>
                <a:schemeClr val="dk1"/>
              </a:buClr>
              <a:buSzPts val="1920"/>
              <a:buNone/>
            </a:pP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10" name="Google Shape;369;p4"/>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Verdana"/>
              <a:buNone/>
            </a:pPr>
            <a:r>
              <a:rPr lang="nl-NL" sz="4000" dirty="0">
                <a:latin typeface="Verdana" panose="020B0604030504040204" pitchFamily="34" charset="0"/>
                <a:ea typeface="Verdana" panose="020B0604030504040204" pitchFamily="34" charset="0"/>
                <a:cs typeface="Verdana" panose="020B0604030504040204" pitchFamily="34" charset="0"/>
              </a:rPr>
              <a:t>Quiz!</a:t>
            </a:r>
            <a:endParaRPr sz="4000" dirty="0">
              <a:latin typeface="Verdana" panose="020B0604030504040204" pitchFamily="34" charset="0"/>
              <a:ea typeface="Verdana" panose="020B0604030504040204" pitchFamily="34" charset="0"/>
              <a:cs typeface="Verdana" panose="020B0604030504040204" pitchFamily="34" charset="0"/>
            </a:endParaRPr>
          </a:p>
        </p:txBody>
      </p:sp>
      <p:sp>
        <p:nvSpPr>
          <p:cNvPr id="391" name="Google Shape;391;p6"/>
          <p:cNvSpPr txBox="1">
            <a:spLocks noGrp="1"/>
          </p:cNvSpPr>
          <p:nvPr>
            <p:ph type="sldNum" sz="quarter" idx="16"/>
          </p:nvPr>
        </p:nvSpPr>
        <p:spPr>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4</a:t>
            </a:fld>
            <a:endParaRPr/>
          </a:p>
        </p:txBody>
      </p:sp>
      <p:pic>
        <p:nvPicPr>
          <p:cNvPr id="5" name="Picture Placeholder 4">
            <a:extLst>
              <a:ext uri="{FF2B5EF4-FFF2-40B4-BE49-F238E27FC236}">
                <a16:creationId xmlns:a16="http://schemas.microsoft.com/office/drawing/2014/main" id="{DC382E2D-17FE-224F-9111-AFFBE7AAC5C9}"/>
              </a:ext>
            </a:extLst>
          </p:cNvPr>
          <p:cNvPicPr>
            <a:picLocks noGrp="1" noChangeAspect="1"/>
          </p:cNvPicPr>
          <p:nvPr>
            <p:ph type="pic" sz="quarter" idx="10"/>
          </p:nvPr>
        </p:nvPicPr>
        <p:blipFill>
          <a:blip r:embed="rId3"/>
          <a:srcRect t="13" b="13"/>
          <a:stretch/>
        </p:blipFill>
        <p:spPr>
          <a:xfrm>
            <a:off x="-1588" y="0"/>
            <a:ext cx="6097588" cy="6858000"/>
          </a:xfrm>
        </p:spPr>
      </p:pic>
      <p:graphicFrame>
        <p:nvGraphicFramePr>
          <p:cNvPr id="11" name="Google Shape;382;p5"/>
          <p:cNvGraphicFramePr/>
          <p:nvPr>
            <p:extLst>
              <p:ext uri="{D42A27DB-BD31-4B8C-83A1-F6EECF244321}">
                <p14:modId xmlns:p14="http://schemas.microsoft.com/office/powerpoint/2010/main" val="4190230820"/>
              </p:ext>
            </p:extLst>
          </p:nvPr>
        </p:nvGraphicFramePr>
        <p:xfrm>
          <a:off x="6667426" y="4255506"/>
          <a:ext cx="4118492" cy="1950760"/>
        </p:xfrm>
        <a:graphic>
          <a:graphicData uri="http://schemas.openxmlformats.org/drawingml/2006/table">
            <a:tbl>
              <a:tblPr firstRow="1" bandRow="1">
                <a:noFill/>
                <a:tableStyleId>{B2D575A7-5CFF-49FA-827E-3EC697446D34}</a:tableStyleId>
              </a:tblPr>
              <a:tblGrid>
                <a:gridCol w="658284">
                  <a:extLst>
                    <a:ext uri="{9D8B030D-6E8A-4147-A177-3AD203B41FA5}">
                      <a16:colId xmlns:a16="http://schemas.microsoft.com/office/drawing/2014/main" val="1451792451"/>
                    </a:ext>
                  </a:extLst>
                </a:gridCol>
                <a:gridCol w="1387366">
                  <a:extLst>
                    <a:ext uri="{9D8B030D-6E8A-4147-A177-3AD203B41FA5}">
                      <a16:colId xmlns:a16="http://schemas.microsoft.com/office/drawing/2014/main" val="20000"/>
                    </a:ext>
                  </a:extLst>
                </a:gridCol>
                <a:gridCol w="693683">
                  <a:extLst>
                    <a:ext uri="{9D8B030D-6E8A-4147-A177-3AD203B41FA5}">
                      <a16:colId xmlns:a16="http://schemas.microsoft.com/office/drawing/2014/main" val="20001"/>
                    </a:ext>
                  </a:extLst>
                </a:gridCol>
                <a:gridCol w="1379159">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chemeClr val="dk1"/>
                        </a:buClr>
                        <a:buSzPts val="2400"/>
                        <a:buFont typeface="Arial"/>
                        <a:buNone/>
                      </a:pPr>
                      <a:r>
                        <a:rPr lang="nl-NL" sz="2600" b="0" dirty="0">
                          <a:solidFill>
                            <a:schemeClr val="tx1"/>
                          </a:solidFill>
                          <a:latin typeface="Verdana" panose="020B0604030504040204" pitchFamily="34" charset="0"/>
                          <a:ea typeface="Verdana" panose="020B0604030504040204" pitchFamily="34" charset="0"/>
                          <a:cs typeface="Verdana" panose="020B0604030504040204" pitchFamily="34" charset="0"/>
                        </a:rPr>
                        <a:t>A)</a:t>
                      </a:r>
                      <a:endParaRPr sz="2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€ 0</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20000"/>
                        <a:lumOff val="80000"/>
                      </a:schemeClr>
                    </a:solidFill>
                  </a:tcPr>
                </a:tc>
                <a:tc>
                  <a:txBody>
                    <a:bodyPr/>
                    <a:lstStyle/>
                    <a:p>
                      <a:pPr marL="0" marR="0" lvl="0" indent="0" algn="ctr" rtl="0">
                        <a:spcBef>
                          <a:spcPts val="0"/>
                        </a:spcBef>
                        <a:spcAft>
                          <a:spcPts val="0"/>
                        </a:spcAft>
                        <a:buClr>
                          <a:schemeClr val="dk1"/>
                        </a:buClr>
                        <a:buSzPts val="2400"/>
                        <a:buFont typeface="Arial"/>
                        <a:buNone/>
                      </a:pPr>
                      <a:r>
                        <a:rPr lang="nl-NL" sz="2600" b="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rPr>
                        <a:t>-</a:t>
                      </a:r>
                      <a:endParaRPr sz="260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€ 100</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20000"/>
                        <a:lumOff val="80000"/>
                      </a:schemeClr>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Clr>
                          <a:schemeClr val="dk1"/>
                        </a:buClr>
                        <a:buSzPts val="2400"/>
                        <a:buFont typeface="Arial"/>
                        <a:buNone/>
                      </a:pPr>
                      <a:r>
                        <a:rPr lang="nl-NL" sz="2600" dirty="0">
                          <a:latin typeface="Verdana" panose="020B0604030504040204" pitchFamily="34" charset="0"/>
                          <a:ea typeface="Verdana" panose="020B0604030504040204" pitchFamily="34" charset="0"/>
                          <a:cs typeface="Verdana" panose="020B0604030504040204" pitchFamily="34" charset="0"/>
                        </a:rPr>
                        <a:t>B)</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tx2">
                        <a:lumMod val="60000"/>
                        <a:lumOff val="40000"/>
                      </a:schemeClr>
                    </a:solidFill>
                  </a:tcPr>
                </a:tc>
                <a:tc>
                  <a:txBody>
                    <a:bodyPr/>
                    <a:lstStyle/>
                    <a:p>
                      <a:pPr marL="0" marR="0" lvl="0" indent="0" algn="ctr" rtl="0">
                        <a:spcBef>
                          <a:spcPts val="0"/>
                        </a:spcBef>
                        <a:spcAft>
                          <a:spcPts val="0"/>
                        </a:spcAft>
                        <a:buClr>
                          <a:schemeClr val="dk1"/>
                        </a:buClr>
                        <a:buSzPts val="2400"/>
                        <a:buFont typeface="Arial"/>
                        <a:buNone/>
                      </a:pPr>
                      <a:r>
                        <a:rPr lang="nl-NL" sz="26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€ 100</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tc>
                  <a:txBody>
                    <a:bodyPr/>
                    <a:lstStyle/>
                    <a:p>
                      <a:pPr marL="0" marR="0" lvl="0" indent="0" algn="ctr" rtl="0">
                        <a:spcBef>
                          <a:spcPts val="0"/>
                        </a:spcBef>
                        <a:spcAft>
                          <a:spcPts val="0"/>
                        </a:spcAft>
                        <a:buClr>
                          <a:schemeClr val="dk1"/>
                        </a:buClr>
                        <a:buSzPts val="2400"/>
                        <a:buFont typeface="Arial"/>
                        <a:buNone/>
                      </a:pPr>
                      <a:r>
                        <a:rPr lang="nl-NL" sz="2600" b="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rPr>
                        <a:t>-</a:t>
                      </a:r>
                      <a:endParaRPr sz="260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€ 200</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chemeClr val="dk1"/>
                        </a:buClr>
                        <a:buSzPts val="2400"/>
                        <a:buFont typeface="Arial"/>
                        <a:buNone/>
                      </a:pPr>
                      <a:r>
                        <a:rPr lang="nl-NL" sz="2600" dirty="0">
                          <a:latin typeface="Verdana" panose="020B0604030504040204" pitchFamily="34" charset="0"/>
                          <a:ea typeface="Verdana" panose="020B0604030504040204" pitchFamily="34" charset="0"/>
                          <a:cs typeface="Verdana" panose="020B0604030504040204" pitchFamily="34" charset="0"/>
                        </a:rPr>
                        <a:t>C)</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€ 200</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tx2">
                        <a:lumMod val="20000"/>
                        <a:lumOff val="80000"/>
                      </a:schemeClr>
                    </a:solidFill>
                  </a:tcPr>
                </a:tc>
                <a:tc>
                  <a:txBody>
                    <a:bodyPr/>
                    <a:lstStyle/>
                    <a:p>
                      <a:pPr marL="0" marR="0" lvl="0" indent="0" algn="ctr" rtl="0">
                        <a:spcBef>
                          <a:spcPts val="0"/>
                        </a:spcBef>
                        <a:spcAft>
                          <a:spcPts val="0"/>
                        </a:spcAft>
                        <a:buClr>
                          <a:schemeClr val="dk1"/>
                        </a:buClr>
                        <a:buSzPts val="2400"/>
                        <a:buFont typeface="Arial"/>
                        <a:buNone/>
                      </a:pPr>
                      <a:r>
                        <a:rPr lang="nl-NL" sz="2600" b="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rPr>
                        <a:t>-</a:t>
                      </a:r>
                      <a:endParaRPr sz="260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noFill/>
                      <a:prstDash val="solid"/>
                      <a:round/>
                      <a:headEnd type="none" w="sm" len="sm"/>
                      <a:tailEnd type="none" w="sm" len="sm"/>
                    </a:lnB>
                    <a:solidFill>
                      <a:schemeClr val="tx2">
                        <a:lumMod val="20000"/>
                        <a:lumOff val="80000"/>
                      </a:schemeClr>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€ 300</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noFill/>
                      <a:prstDash val="solid"/>
                      <a:round/>
                      <a:headEnd type="none" w="sm" len="sm"/>
                      <a:tailEnd type="none" w="sm" len="sm"/>
                    </a:lnB>
                    <a:solidFill>
                      <a:schemeClr val="tx2">
                        <a:lumMod val="20000"/>
                        <a:lumOff val="80000"/>
                      </a:schemeClr>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chemeClr val="dk1"/>
                        </a:buClr>
                        <a:buSzPts val="2400"/>
                        <a:buFont typeface="Arial"/>
                        <a:buNone/>
                      </a:pPr>
                      <a:r>
                        <a:rPr lang="nl-NL" sz="2600" dirty="0">
                          <a:latin typeface="Verdana" panose="020B0604030504040204" pitchFamily="34" charset="0"/>
                          <a:ea typeface="Verdana" panose="020B0604030504040204" pitchFamily="34" charset="0"/>
                          <a:cs typeface="Verdana" panose="020B0604030504040204" pitchFamily="34" charset="0"/>
                        </a:rPr>
                        <a:t>D)</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no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€ 300</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9525" cap="flat" cmpd="sng">
                      <a:noFill/>
                      <a:prstDash val="solid"/>
                      <a:round/>
                      <a:headEnd type="none" w="sm" len="sm"/>
                      <a:tailEnd type="none" w="sm" len="sm"/>
                    </a:lnL>
                    <a:lnR w="9525" cap="flat" cmpd="sng">
                      <a:no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tc>
                  <a:txBody>
                    <a:bodyPr/>
                    <a:lstStyle/>
                    <a:p>
                      <a:pPr marL="0" marR="0" lvl="0" indent="0" algn="ctr" rtl="0">
                        <a:spcBef>
                          <a:spcPts val="0"/>
                        </a:spcBef>
                        <a:spcAft>
                          <a:spcPts val="0"/>
                        </a:spcAft>
                        <a:buClr>
                          <a:schemeClr val="dk1"/>
                        </a:buClr>
                        <a:buSzPts val="2400"/>
                        <a:buFont typeface="Arial"/>
                        <a:buNone/>
                      </a:pPr>
                      <a:r>
                        <a:rPr lang="nl-NL" sz="26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rPr>
                        <a:t>€ 400</a:t>
                      </a:r>
                      <a:endParaRPr sz="2600" dirty="0">
                        <a:latin typeface="Verdana" panose="020B0604030504040204" pitchFamily="34" charset="0"/>
                        <a:ea typeface="Verdana" panose="020B0604030504040204" pitchFamily="34" charset="0"/>
                        <a:cs typeface="Verdana" panose="020B0604030504040204" pitchFamily="34" charset="0"/>
                      </a:endParaRPr>
                    </a:p>
                  </a:txBody>
                  <a:tcPr marL="91450" marR="91450" marT="45725" marB="45725">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40205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
          <p:cNvSpPr txBox="1">
            <a:spLocks noGrp="1"/>
          </p:cNvSpPr>
          <p:nvPr>
            <p:ph type="body" sz="quarter" idx="15"/>
          </p:nvPr>
        </p:nvSpPr>
        <p:spPr>
          <a:xfrm>
            <a:off x="634999" y="2289600"/>
            <a:ext cx="5135179" cy="39354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20"/>
              <a:buNone/>
            </a:pPr>
            <a:r>
              <a:rPr lang="nl-NL" sz="2000" dirty="0">
                <a:latin typeface="Verdana" panose="020B0604030504040204" pitchFamily="34" charset="0"/>
                <a:ea typeface="Verdana" panose="020B0604030504040204" pitchFamily="34" charset="0"/>
                <a:cs typeface="Verdana" panose="020B0604030504040204" pitchFamily="34" charset="0"/>
              </a:rPr>
              <a:t>Je studeert en woont op kamers. Hoeveel ben je per jaar kwijt aan huur, vaste lasten en levensonderhoud (zonder collegegeld)?</a:t>
            </a:r>
            <a:endParaRPr sz="2000" dirty="0">
              <a:latin typeface="Verdana" panose="020B0604030504040204" pitchFamily="34" charset="0"/>
              <a:ea typeface="Verdana" panose="020B0604030504040204" pitchFamily="34" charset="0"/>
              <a:cs typeface="Verdana" panose="020B0604030504040204" pitchFamily="34" charset="0"/>
            </a:endParaRPr>
          </a:p>
        </p:txBody>
      </p:sp>
      <p:sp>
        <p:nvSpPr>
          <p:cNvPr id="379" name="Google Shape;379;p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Verdana"/>
              <a:buNone/>
            </a:pPr>
            <a:r>
              <a:rPr lang="nl-NL" sz="4000" dirty="0">
                <a:latin typeface="Verdana" panose="020B0604030504040204" pitchFamily="34" charset="0"/>
                <a:ea typeface="Verdana" panose="020B0604030504040204" pitchFamily="34" charset="0"/>
                <a:cs typeface="Verdana" panose="020B0604030504040204" pitchFamily="34" charset="0"/>
              </a:rPr>
              <a:t>Quiz!</a:t>
            </a:r>
            <a:endParaRPr sz="4000" dirty="0">
              <a:latin typeface="Verdana" panose="020B0604030504040204" pitchFamily="34" charset="0"/>
              <a:ea typeface="Verdana" panose="020B0604030504040204" pitchFamily="34" charset="0"/>
              <a:cs typeface="Verdana" panose="020B0604030504040204" pitchFamily="34" charset="0"/>
            </a:endParaRPr>
          </a:p>
        </p:txBody>
      </p:sp>
      <p:sp>
        <p:nvSpPr>
          <p:cNvPr id="381" name="Google Shape;381;p5"/>
          <p:cNvSpPr txBox="1">
            <a:spLocks noGrp="1"/>
          </p:cNvSpPr>
          <p:nvPr>
            <p:ph type="sldNum" sz="quarter" idx="27"/>
          </p:nvPr>
        </p:nvSpPr>
        <p:spPr>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5</a:t>
            </a:fld>
            <a:endParaRPr/>
          </a:p>
        </p:txBody>
      </p:sp>
      <p:graphicFrame>
        <p:nvGraphicFramePr>
          <p:cNvPr id="382" name="Google Shape;382;p5"/>
          <p:cNvGraphicFramePr/>
          <p:nvPr>
            <p:extLst>
              <p:ext uri="{D42A27DB-BD31-4B8C-83A1-F6EECF244321}">
                <p14:modId xmlns:p14="http://schemas.microsoft.com/office/powerpoint/2010/main" val="3802594702"/>
              </p:ext>
            </p:extLst>
          </p:nvPr>
        </p:nvGraphicFramePr>
        <p:xfrm>
          <a:off x="757848" y="4270653"/>
          <a:ext cx="4539366" cy="1950760"/>
        </p:xfrm>
        <a:graphic>
          <a:graphicData uri="http://schemas.openxmlformats.org/drawingml/2006/table">
            <a:tbl>
              <a:tblPr firstRow="1" bandRow="1">
                <a:noFill/>
                <a:tableStyleId>{B2D575A7-5CFF-49FA-827E-3EC697446D34}</a:tableStyleId>
              </a:tblPr>
              <a:tblGrid>
                <a:gridCol w="597986">
                  <a:extLst>
                    <a:ext uri="{9D8B030D-6E8A-4147-A177-3AD203B41FA5}">
                      <a16:colId xmlns:a16="http://schemas.microsoft.com/office/drawing/2014/main" val="2120684706"/>
                    </a:ext>
                  </a:extLst>
                </a:gridCol>
                <a:gridCol w="1891863">
                  <a:extLst>
                    <a:ext uri="{9D8B030D-6E8A-4147-A177-3AD203B41FA5}">
                      <a16:colId xmlns:a16="http://schemas.microsoft.com/office/drawing/2014/main" val="20000"/>
                    </a:ext>
                  </a:extLst>
                </a:gridCol>
                <a:gridCol w="420414">
                  <a:extLst>
                    <a:ext uri="{9D8B030D-6E8A-4147-A177-3AD203B41FA5}">
                      <a16:colId xmlns:a16="http://schemas.microsoft.com/office/drawing/2014/main" val="20001"/>
                    </a:ext>
                  </a:extLst>
                </a:gridCol>
                <a:gridCol w="1629103">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chemeClr val="dk1"/>
                        </a:buClr>
                        <a:buSzPts val="2400"/>
                        <a:buFont typeface="Arial"/>
                        <a:buNone/>
                      </a:pPr>
                      <a:r>
                        <a:rPr lang="nl-NL" sz="2600" b="0" dirty="0">
                          <a:solidFill>
                            <a:schemeClr val="tx1"/>
                          </a:solidFill>
                          <a:latin typeface="RijksoverheidSansHeadingTT" panose="020B0503040202060203" pitchFamily="34" charset="0"/>
                        </a:rPr>
                        <a:t>A)</a:t>
                      </a:r>
                      <a:endParaRPr sz="2600" b="0" dirty="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bg2"/>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dirty="0">
                          <a:solidFill>
                            <a:schemeClr val="tx1"/>
                          </a:solidFill>
                          <a:latin typeface="RijksoverheidSansHeadingTT" panose="020B0503040202060203" pitchFamily="34" charset="0"/>
                        </a:rPr>
                        <a:t>€ 0</a:t>
                      </a:r>
                      <a:endParaRPr sz="2600" b="0" dirty="0">
                        <a:solidFill>
                          <a:schemeClr val="tx1"/>
                        </a:solidFill>
                        <a:latin typeface="RijksoverheidSansHeadingTT" panose="020B0503040202060203" pitchFamily="34" charset="0"/>
                      </a:endParaRPr>
                    </a:p>
                  </a:txBody>
                  <a:tcPr marL="91450" marR="91450" marT="45725" marB="4572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Clr>
                          <a:schemeClr val="dk1"/>
                        </a:buClr>
                        <a:buSzPts val="2400"/>
                        <a:buFont typeface="Arial"/>
                        <a:buNone/>
                      </a:pPr>
                      <a:r>
                        <a:rPr lang="nl-NL" sz="2600" b="0" u="none" strike="noStrike" cap="none">
                          <a:solidFill>
                            <a:schemeClr val="tx1"/>
                          </a:solidFill>
                          <a:latin typeface="RijksoverheidSansHeadingTT" panose="020B0503040202060203" pitchFamily="34" charset="0"/>
                        </a:rPr>
                        <a:t>-</a:t>
                      </a:r>
                      <a:endParaRPr sz="2600" b="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a:solidFill>
                            <a:schemeClr val="tx1"/>
                          </a:solidFill>
                          <a:latin typeface="RijksoverheidSansHeadingTT" panose="020B0503040202060203" pitchFamily="34" charset="0"/>
                        </a:rPr>
                        <a:t>€ 5.000</a:t>
                      </a:r>
                      <a:endParaRPr sz="2600" b="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Clr>
                          <a:schemeClr val="dk1"/>
                        </a:buClr>
                        <a:buSzPts val="2400"/>
                        <a:buFont typeface="Arial"/>
                        <a:buNone/>
                      </a:pPr>
                      <a:r>
                        <a:rPr lang="nl-NL" sz="2600" b="0">
                          <a:solidFill>
                            <a:schemeClr val="tx1"/>
                          </a:solidFill>
                          <a:latin typeface="RijksoverheidSansHeadingTT" panose="020B0503040202060203" pitchFamily="34" charset="0"/>
                        </a:rPr>
                        <a:t>B)</a:t>
                      </a:r>
                      <a:endParaRPr sz="2600" b="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tx2">
                        <a:lumMod val="60000"/>
                        <a:lumOff val="40000"/>
                      </a:schemeClr>
                    </a:solidFill>
                  </a:tcPr>
                </a:tc>
                <a:tc>
                  <a:txBody>
                    <a:bodyPr/>
                    <a:lstStyle/>
                    <a:p>
                      <a:pPr marL="0" marR="0" lvl="0" indent="0" algn="ctr" rtl="0">
                        <a:spcBef>
                          <a:spcPts val="0"/>
                        </a:spcBef>
                        <a:spcAft>
                          <a:spcPts val="0"/>
                        </a:spcAft>
                        <a:buClr>
                          <a:schemeClr val="dk1"/>
                        </a:buClr>
                        <a:buSzPts val="2400"/>
                        <a:buFont typeface="Arial"/>
                        <a:buNone/>
                      </a:pPr>
                      <a:r>
                        <a:rPr lang="nl-NL" sz="2600" b="0" u="none" strike="noStrike" cap="none">
                          <a:solidFill>
                            <a:schemeClr val="tx1"/>
                          </a:solidFill>
                          <a:latin typeface="RijksoverheidSansHeadingTT" panose="020B0503040202060203" pitchFamily="34" charset="0"/>
                        </a:rPr>
                        <a:t>€ 5.000</a:t>
                      </a:r>
                      <a:endParaRPr sz="2600" b="0">
                        <a:solidFill>
                          <a:schemeClr val="tx1"/>
                        </a:solidFill>
                        <a:latin typeface="RijksoverheidSansHeadingTT" panose="020B0503040202060203" pitchFamily="34" charset="0"/>
                      </a:endParaRPr>
                    </a:p>
                  </a:txBody>
                  <a:tcPr marL="91450" marR="91450" marT="45725" marB="4572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tc>
                  <a:txBody>
                    <a:bodyPr/>
                    <a:lstStyle/>
                    <a:p>
                      <a:pPr marL="0" marR="0" lvl="0" indent="0" algn="ctr" rtl="0">
                        <a:spcBef>
                          <a:spcPts val="0"/>
                        </a:spcBef>
                        <a:spcAft>
                          <a:spcPts val="0"/>
                        </a:spcAft>
                        <a:buClr>
                          <a:schemeClr val="dk1"/>
                        </a:buClr>
                        <a:buSzPts val="2400"/>
                        <a:buFont typeface="Arial"/>
                        <a:buNone/>
                      </a:pPr>
                      <a:r>
                        <a:rPr lang="nl-NL" sz="2600" b="0" u="none" strike="noStrike" cap="none">
                          <a:solidFill>
                            <a:schemeClr val="tx1"/>
                          </a:solidFill>
                          <a:latin typeface="RijksoverheidSansHeadingTT" panose="020B0503040202060203" pitchFamily="34" charset="0"/>
                        </a:rPr>
                        <a:t>-</a:t>
                      </a:r>
                      <a:endParaRPr sz="2600" b="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a:solidFill>
                            <a:schemeClr val="tx1"/>
                          </a:solidFill>
                          <a:latin typeface="RijksoverheidSansHeadingTT" panose="020B0503040202060203" pitchFamily="34" charset="0"/>
                        </a:rPr>
                        <a:t>€ 10.000</a:t>
                      </a:r>
                      <a:endParaRPr sz="2600" b="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chemeClr val="dk1"/>
                        </a:buClr>
                        <a:buSzPts val="2400"/>
                        <a:buFont typeface="Arial"/>
                        <a:buNone/>
                      </a:pPr>
                      <a:r>
                        <a:rPr lang="nl-NL" sz="2600" b="0">
                          <a:solidFill>
                            <a:schemeClr val="tx1"/>
                          </a:solidFill>
                          <a:latin typeface="RijksoverheidSansHeadingTT" panose="020B0503040202060203" pitchFamily="34" charset="0"/>
                        </a:rPr>
                        <a:t>C)</a:t>
                      </a:r>
                      <a:endParaRPr sz="2600" b="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bg2"/>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a:solidFill>
                            <a:schemeClr val="tx1"/>
                          </a:solidFill>
                          <a:latin typeface="RijksoverheidSansHeadingTT" panose="020B0503040202060203" pitchFamily="34" charset="0"/>
                        </a:rPr>
                        <a:t>€ 10.000</a:t>
                      </a:r>
                      <a:endParaRPr sz="2600" b="0">
                        <a:solidFill>
                          <a:schemeClr val="tx1"/>
                        </a:solidFill>
                        <a:latin typeface="RijksoverheidSansHeadingTT" panose="020B0503040202060203" pitchFamily="34" charset="0"/>
                      </a:endParaRPr>
                    </a:p>
                  </a:txBody>
                  <a:tcPr marL="91450" marR="91450" marT="45725" marB="4572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solidFill>
                  </a:tcPr>
                </a:tc>
                <a:tc>
                  <a:txBody>
                    <a:bodyPr/>
                    <a:lstStyle/>
                    <a:p>
                      <a:pPr marL="0" marR="0" lvl="0" indent="0" algn="ctr" rtl="0">
                        <a:spcBef>
                          <a:spcPts val="0"/>
                        </a:spcBef>
                        <a:spcAft>
                          <a:spcPts val="0"/>
                        </a:spcAft>
                        <a:buClr>
                          <a:schemeClr val="dk1"/>
                        </a:buClr>
                        <a:buSzPts val="2400"/>
                        <a:buFont typeface="Arial"/>
                        <a:buNone/>
                      </a:pPr>
                      <a:r>
                        <a:rPr lang="nl-NL" sz="2600" b="0" u="none" strike="noStrike" cap="none">
                          <a:solidFill>
                            <a:schemeClr val="tx1"/>
                          </a:solidFill>
                          <a:latin typeface="RijksoverheidSansHeadingTT" panose="020B0503040202060203" pitchFamily="34" charset="0"/>
                        </a:rPr>
                        <a:t>-</a:t>
                      </a:r>
                      <a:endParaRPr sz="2600" b="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a:solidFill>
                            <a:schemeClr val="tx1"/>
                          </a:solidFill>
                          <a:latin typeface="RijksoverheidSansHeadingTT" panose="020B0503040202060203" pitchFamily="34" charset="0"/>
                        </a:rPr>
                        <a:t>€ 15.000</a:t>
                      </a:r>
                      <a:endParaRPr sz="2600" b="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2"/>
                    </a:solidFill>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chemeClr val="dk1"/>
                        </a:buClr>
                        <a:buSzPts val="2400"/>
                        <a:buFont typeface="Arial"/>
                        <a:buNone/>
                      </a:pPr>
                      <a:r>
                        <a:rPr lang="nl-NL" sz="2600" b="0" dirty="0">
                          <a:solidFill>
                            <a:schemeClr val="tx1"/>
                          </a:solidFill>
                          <a:latin typeface="RijksoverheidSansHeadingTT" panose="020B0503040202060203" pitchFamily="34" charset="0"/>
                        </a:rPr>
                        <a:t>D)</a:t>
                      </a:r>
                      <a:endParaRPr sz="2600" b="0" dirty="0">
                        <a:solidFill>
                          <a:schemeClr val="tx1"/>
                        </a:solidFill>
                        <a:latin typeface="RijksoverheidSansHeadingTT" panose="020B0503040202060203" pitchFamily="34" charset="0"/>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tc gridSpan="3">
                  <a:txBody>
                    <a:bodyPr/>
                    <a:lstStyle/>
                    <a:p>
                      <a:pPr marL="0" marR="0" lvl="0" indent="0" algn="ctr" rtl="0">
                        <a:lnSpc>
                          <a:spcPct val="100000"/>
                        </a:lnSpc>
                        <a:spcBef>
                          <a:spcPts val="0"/>
                        </a:spcBef>
                        <a:spcAft>
                          <a:spcPts val="0"/>
                        </a:spcAft>
                        <a:buClr>
                          <a:schemeClr val="dk1"/>
                        </a:buClr>
                        <a:buSzPts val="2400"/>
                        <a:buFont typeface="Arial"/>
                        <a:buNone/>
                      </a:pPr>
                      <a:r>
                        <a:rPr lang="nl-NL" sz="2600" b="0" u="none" strike="noStrike" cap="none" dirty="0">
                          <a:solidFill>
                            <a:schemeClr val="tx1"/>
                          </a:solidFill>
                          <a:latin typeface="RijksoverheidSansHeadingTT" panose="020B0503040202060203" pitchFamily="34" charset="0"/>
                        </a:rPr>
                        <a:t>Meer dan € 15.000</a:t>
                      </a:r>
                      <a:endParaRPr sz="2600" b="0" dirty="0">
                        <a:solidFill>
                          <a:schemeClr val="tx1"/>
                        </a:solidFill>
                        <a:latin typeface="RijksoverheidSansHeadingTT" panose="020B0503040202060203" pitchFamily="34" charset="0"/>
                      </a:endParaRPr>
                    </a:p>
                  </a:txBody>
                  <a:tcPr marL="91450" marR="91450" marT="45725" marB="45725">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lumMod val="60000"/>
                        <a:lumOff val="40000"/>
                      </a:schemeClr>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3"/>
                  </a:ext>
                </a:extLst>
              </a:tr>
            </a:tbl>
          </a:graphicData>
        </a:graphic>
      </p:graphicFrame>
      <p:pic>
        <p:nvPicPr>
          <p:cNvPr id="5" name="Picture Placeholder 4">
            <a:extLst>
              <a:ext uri="{FF2B5EF4-FFF2-40B4-BE49-F238E27FC236}">
                <a16:creationId xmlns:a16="http://schemas.microsoft.com/office/drawing/2014/main" id="{A644A7BB-2BAE-AD46-ABED-F04F2FAFB604}"/>
              </a:ext>
            </a:extLst>
          </p:cNvPr>
          <p:cNvPicPr>
            <a:picLocks noGrp="1" noChangeAspect="1"/>
          </p:cNvPicPr>
          <p:nvPr>
            <p:ph type="pic" sz="quarter" idx="24"/>
          </p:nvPr>
        </p:nvPicPr>
        <p:blipFill>
          <a:blip r:embed="rId3"/>
          <a:srcRect l="1335" r="1335"/>
          <a:stretch/>
        </p:blip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89;p6">
            <a:extLst>
              <a:ext uri="{FF2B5EF4-FFF2-40B4-BE49-F238E27FC236}">
                <a16:creationId xmlns:a16="http://schemas.microsoft.com/office/drawing/2014/main" id="{0E14770D-8A99-79B3-981D-E0D7E4B37683}"/>
              </a:ext>
            </a:extLst>
          </p:cNvPr>
          <p:cNvSpPr txBox="1">
            <a:spLocks noGrp="1"/>
          </p:cNvSpPr>
          <p:nvPr>
            <p:ph type="title"/>
          </p:nvPr>
        </p:nvSpPr>
        <p:spPr>
          <a:xfrm>
            <a:off x="635000" y="1052513"/>
            <a:ext cx="10923588" cy="948047"/>
          </a:xfrm>
        </p:spPr>
        <p:txBody>
          <a:bodyPr spcFirstLastPara="1" lIns="91425" tIns="45700" rIns="91425" bIns="45700" anchor="b" anchorCtr="0">
            <a:normAutofit/>
          </a:bodyPr>
          <a:lstStyle/>
          <a:p>
            <a:pPr marL="0" lvl="0" indent="0" rtl="0">
              <a:spcBef>
                <a:spcPts val="0"/>
              </a:spcBef>
              <a:spcAft>
                <a:spcPts val="0"/>
              </a:spcAft>
              <a:buClr>
                <a:schemeClr val="dk1"/>
              </a:buClr>
              <a:buSzPts val="3600"/>
              <a:buFont typeface="Verdana"/>
              <a:buNone/>
            </a:pPr>
            <a:r>
              <a:rPr lang="nl-NL"/>
              <a:t>Leerdoelen</a:t>
            </a:r>
          </a:p>
        </p:txBody>
      </p:sp>
      <p:sp>
        <p:nvSpPr>
          <p:cNvPr id="6" name="Google Shape;388;p6">
            <a:extLst>
              <a:ext uri="{FF2B5EF4-FFF2-40B4-BE49-F238E27FC236}">
                <a16:creationId xmlns:a16="http://schemas.microsoft.com/office/drawing/2014/main" id="{2AB5D5C6-7EFF-084B-669E-A89DE5C1FCA4}"/>
              </a:ext>
            </a:extLst>
          </p:cNvPr>
          <p:cNvSpPr txBox="1">
            <a:spLocks noGrp="1"/>
          </p:cNvSpPr>
          <p:nvPr>
            <p:ph sz="quarter" idx="13"/>
          </p:nvPr>
        </p:nvSpPr>
        <p:spPr>
          <a:xfrm>
            <a:off x="635000" y="2133600"/>
            <a:ext cx="10923588" cy="4087813"/>
          </a:xfrm>
        </p:spPr>
        <p:txBody>
          <a:bodyPr spcFirstLastPara="1" lIns="91425" tIns="45700" rIns="91425" bIns="45700" anchorCtr="0">
            <a:normAutofit/>
          </a:bodyPr>
          <a:lstStyle/>
          <a:p>
            <a:pPr>
              <a:buFont typeface="Arial" panose="020B0604020202020204" pitchFamily="34" charset="0"/>
              <a:buChar char="•"/>
            </a:pPr>
            <a:r>
              <a:rPr lang="nl-NL" dirty="0">
                <a:solidFill>
                  <a:srgbClr val="3F3F3F"/>
                </a:solidFill>
                <a:effectLst/>
                <a:latin typeface="Helvetica" pitchFamily="2" charset="0"/>
              </a:rPr>
              <a:t>Je weet uit welke onderdelen studiefinanciering voor hbo en universiteit bestaat; </a:t>
            </a:r>
          </a:p>
          <a:p>
            <a:pPr>
              <a:buFont typeface="Arial" panose="020B0604020202020204" pitchFamily="34" charset="0"/>
              <a:buChar char="•"/>
            </a:pPr>
            <a:r>
              <a:rPr lang="nl-NL" dirty="0">
                <a:solidFill>
                  <a:srgbClr val="3F3F3F"/>
                </a:solidFill>
                <a:effectLst/>
                <a:latin typeface="Helvetica" pitchFamily="2" charset="0"/>
              </a:rPr>
              <a:t>Je weet dat voor hbo en universiteit de basisbeurs, de aanvullende beurs en het studentenreisproduct een prestatiebeurs zijn. Als je binnen 10 jaar een diploma haalt, worden deze onderdelen een gift; </a:t>
            </a:r>
          </a:p>
          <a:p>
            <a:pPr>
              <a:buFont typeface="Arial" panose="020B0604020202020204" pitchFamily="34" charset="0"/>
              <a:buChar char="•"/>
            </a:pPr>
            <a:r>
              <a:rPr lang="nl-NL" dirty="0">
                <a:solidFill>
                  <a:srgbClr val="3F3F3F"/>
                </a:solidFill>
                <a:effectLst/>
                <a:latin typeface="Helvetica" pitchFamily="2" charset="0"/>
              </a:rPr>
              <a:t>Je weet dat je rente moet betalen als je een lening aanvraagt en hoe dit werkt;</a:t>
            </a:r>
          </a:p>
          <a:p>
            <a:pPr>
              <a:buFont typeface="Arial" panose="020B0604020202020204" pitchFamily="34" charset="0"/>
              <a:buChar char="•"/>
            </a:pPr>
            <a:r>
              <a:rPr lang="nl-NL" dirty="0">
                <a:solidFill>
                  <a:srgbClr val="3F3F3F"/>
                </a:solidFill>
                <a:effectLst/>
                <a:latin typeface="Helvetica" pitchFamily="2" charset="0"/>
              </a:rPr>
              <a:t>Je weet hoe je studiefinanciering kunt aanvragen en stoppen in Mijn DUO;</a:t>
            </a:r>
          </a:p>
          <a:p>
            <a:pPr>
              <a:buFont typeface="Arial" panose="020B0604020202020204" pitchFamily="34" charset="0"/>
              <a:buChar char="•"/>
            </a:pPr>
            <a:r>
              <a:rPr lang="nl-NL" dirty="0">
                <a:solidFill>
                  <a:srgbClr val="3F3F3F"/>
                </a:solidFill>
                <a:effectLst/>
                <a:latin typeface="Helvetica" pitchFamily="2" charset="0"/>
              </a:rPr>
              <a:t>Je weet wat je kunt krijgen, maar ook wat je zelf moet betalen.</a:t>
            </a:r>
          </a:p>
          <a:p>
            <a:pPr marL="316800" lvl="0" indent="-316800" rtl="0">
              <a:spcBef>
                <a:spcPts val="1200"/>
              </a:spcBef>
              <a:spcAft>
                <a:spcPts val="0"/>
              </a:spcAft>
              <a:buSzPts val="1920"/>
              <a:buFont typeface="Arial"/>
              <a:buChar char="•"/>
            </a:pPr>
            <a:endParaRPr lang="nl-NL" b="1" dirty="0"/>
          </a:p>
          <a:p>
            <a:pPr marL="630000" lvl="1" indent="-189800" rtl="0">
              <a:spcBef>
                <a:spcPts val="1000"/>
              </a:spcBef>
              <a:spcAft>
                <a:spcPts val="0"/>
              </a:spcAft>
              <a:buSzPts val="2000"/>
              <a:buNone/>
            </a:pPr>
            <a:endParaRPr lang="nl-NL" sz="2400" dirty="0"/>
          </a:p>
          <a:p>
            <a:pPr marL="316800" lvl="0" indent="-194879" rtl="0">
              <a:spcBef>
                <a:spcPts val="1200"/>
              </a:spcBef>
              <a:spcAft>
                <a:spcPts val="0"/>
              </a:spcAft>
              <a:buClr>
                <a:schemeClr val="dk1"/>
              </a:buClr>
              <a:buSzPts val="1920"/>
              <a:buNone/>
            </a:pPr>
            <a:endParaRPr lang="nl-NL" dirty="0"/>
          </a:p>
        </p:txBody>
      </p:sp>
      <p:sp>
        <p:nvSpPr>
          <p:cNvPr id="5" name="Tijdelijke aanduiding voor dianummer 4">
            <a:extLst>
              <a:ext uri="{FF2B5EF4-FFF2-40B4-BE49-F238E27FC236}">
                <a16:creationId xmlns:a16="http://schemas.microsoft.com/office/drawing/2014/main" id="{57144918-9534-36E2-4703-2E943F494EFC}"/>
              </a:ext>
            </a:extLst>
          </p:cNvPr>
          <p:cNvSpPr>
            <a:spLocks noGrp="1"/>
          </p:cNvSpPr>
          <p:nvPr>
            <p:ph type="sldNum" sz="quarter" idx="16"/>
          </p:nvPr>
        </p:nvSpPr>
        <p:spPr>
          <a:xfrm>
            <a:off x="6553199" y="6221413"/>
            <a:ext cx="5005389" cy="322075"/>
          </a:xfrm>
        </p:spPr>
        <p:txBody>
          <a:bodyPr anchor="b">
            <a:normAutofit/>
          </a:bodyPr>
          <a:lstStyle/>
          <a:p>
            <a:pPr marL="0" lvl="0" indent="0" rtl="0">
              <a:spcBef>
                <a:spcPts val="0"/>
              </a:spcBef>
              <a:spcAft>
                <a:spcPts val="600"/>
              </a:spcAft>
              <a:buNone/>
            </a:pPr>
            <a:fld id="{00000000-1234-1234-1234-123412341234}" type="slidenum">
              <a:rPr lang="nl-NL" smtClean="0"/>
              <a:pPr marL="0" lvl="0" indent="0" rtl="0">
                <a:spcBef>
                  <a:spcPts val="0"/>
                </a:spcBef>
                <a:spcAft>
                  <a:spcPts val="600"/>
                </a:spcAft>
                <a:buNone/>
              </a:pPr>
              <a:t>6</a:t>
            </a:fld>
            <a:endParaRPr lang="nl-NL"/>
          </a:p>
        </p:txBody>
      </p:sp>
    </p:spTree>
    <p:extLst>
      <p:ext uri="{BB962C8B-B14F-4D97-AF65-F5344CB8AC3E}">
        <p14:creationId xmlns:p14="http://schemas.microsoft.com/office/powerpoint/2010/main" val="159773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F2D69A-DA2B-6B44-B1D1-1E46AAD35BD3}"/>
              </a:ext>
            </a:extLst>
          </p:cNvPr>
          <p:cNvSpPr>
            <a:spLocks noGrp="1"/>
          </p:cNvSpPr>
          <p:nvPr>
            <p:ph type="title"/>
          </p:nvPr>
        </p:nvSpPr>
        <p:spPr/>
        <p:txBody>
          <a:bodyPr>
            <a:normAutofit/>
          </a:bodyPr>
          <a:lstStyle/>
          <a:p>
            <a:pPr lvl="0">
              <a:lnSpc>
                <a:spcPct val="100000"/>
              </a:lnSpc>
              <a:spcBef>
                <a:spcPts val="0"/>
              </a:spcBef>
              <a:defRPr/>
            </a:pPr>
            <a:r>
              <a:rPr lang="nl-NL" dirty="0">
                <a:solidFill>
                  <a:srgbClr val="01689B"/>
                </a:solidFill>
              </a:rPr>
              <a:t>Wat is studiefinanciering?</a:t>
            </a:r>
            <a:endParaRPr lang="nl-NL" sz="1800" kern="0" dirty="0">
              <a:solidFill>
                <a:srgbClr val="01689B"/>
              </a:solidFill>
            </a:endParaRPr>
          </a:p>
        </p:txBody>
      </p:sp>
      <p:sp>
        <p:nvSpPr>
          <p:cNvPr id="5" name="Tijdelijke aanduiding voor dianummer 4"/>
          <p:cNvSpPr>
            <a:spLocks noGrp="1"/>
          </p:cNvSpPr>
          <p:nvPr>
            <p:ph type="sldNum" sz="quarter" idx="12"/>
          </p:nvPr>
        </p:nvSpPr>
        <p:spPr/>
        <p:txBody>
          <a:bodyPr/>
          <a:lstStyle/>
          <a:p>
            <a:fld id="{10A0A6AF-03C5-477E-939A-E28F7E7F05EA}" type="slidenum">
              <a:rPr lang="nl-NL" smtClean="0">
                <a:solidFill>
                  <a:srgbClr val="FFFFFF">
                    <a:lumMod val="65000"/>
                  </a:srgbClr>
                </a:solidFill>
              </a:rPr>
              <a:pPr/>
              <a:t>7</a:t>
            </a:fld>
            <a:endParaRPr lang="nl-NL" dirty="0">
              <a:solidFill>
                <a:srgbClr val="FFFFFF">
                  <a:lumMod val="65000"/>
                </a:srgbClr>
              </a:solidFill>
            </a:endParaRPr>
          </a:p>
        </p:txBody>
      </p:sp>
      <p:pic>
        <p:nvPicPr>
          <p:cNvPr id="6" name="Graphic 5">
            <a:hlinkClick r:id="rId3"/>
            <a:extLst>
              <a:ext uri="{FF2B5EF4-FFF2-40B4-BE49-F238E27FC236}">
                <a16:creationId xmlns:a16="http://schemas.microsoft.com/office/drawing/2014/main" id="{17CB6357-D11F-8A45-8510-60141978621A}"/>
              </a:ext>
            </a:extLst>
          </p:cNvPr>
          <p:cNvPicPr>
            <a:picLocks noChangeAspect="1"/>
          </p:cNvPicPr>
          <p:nvPr/>
        </p:nvPicPr>
        <p:blipFill>
          <a:blip r:embed="rId4"/>
          <a:srcRect/>
          <a:stretch/>
        </p:blipFill>
        <p:spPr>
          <a:xfrm>
            <a:off x="4016027" y="2975392"/>
            <a:ext cx="4159946" cy="1039123"/>
          </a:xfrm>
          <a:prstGeom prst="rect">
            <a:avLst/>
          </a:prstGeom>
        </p:spPr>
      </p:pic>
    </p:spTree>
    <p:extLst>
      <p:ext uri="{BB962C8B-B14F-4D97-AF65-F5344CB8AC3E}">
        <p14:creationId xmlns:p14="http://schemas.microsoft.com/office/powerpoint/2010/main" val="241719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3" name="Text Placeholder 2">
            <a:extLst>
              <a:ext uri="{FF2B5EF4-FFF2-40B4-BE49-F238E27FC236}">
                <a16:creationId xmlns:a16="http://schemas.microsoft.com/office/drawing/2014/main" id="{CC09200E-255C-CD4D-9955-99F2DACC31A3}"/>
              </a:ext>
            </a:extLst>
          </p:cNvPr>
          <p:cNvSpPr>
            <a:spLocks noGrp="1"/>
          </p:cNvSpPr>
          <p:nvPr>
            <p:ph idx="1"/>
          </p:nvPr>
        </p:nvSpPr>
        <p:spPr>
          <a:xfrm>
            <a:off x="635000" y="2289485"/>
            <a:ext cx="6633066" cy="3931928"/>
          </a:xfrm>
        </p:spPr>
        <p:txBody>
          <a:bodyPr numCol="1">
            <a:normAutofit/>
          </a:bodyPr>
          <a:lstStyle/>
          <a:p>
            <a:r>
              <a:rPr lang="nl-NL" dirty="0"/>
              <a:t>Werk in tweetallen</a:t>
            </a:r>
          </a:p>
          <a:p>
            <a:endParaRPr lang="nl-NL" dirty="0"/>
          </a:p>
          <a:p>
            <a:r>
              <a:rPr lang="nl-NL" dirty="0"/>
              <a:t>Gebruik de website duo.nl onderdeel ‘Geld voor school en studie’</a:t>
            </a:r>
          </a:p>
          <a:p>
            <a:endParaRPr lang="nl-NL" dirty="0"/>
          </a:p>
          <a:p>
            <a:r>
              <a:rPr lang="nl-NL" dirty="0"/>
              <a:t>Schrijf je antwoorden op het werkblad</a:t>
            </a:r>
          </a:p>
          <a:p>
            <a:endParaRPr lang="nl-NL" dirty="0"/>
          </a:p>
          <a:p>
            <a:endParaRPr lang="nl-NL" dirty="0"/>
          </a:p>
          <a:p>
            <a:endParaRPr lang="nl-NL" dirty="0"/>
          </a:p>
          <a:p>
            <a:endParaRPr lang="nl-NL" dirty="0"/>
          </a:p>
        </p:txBody>
      </p:sp>
      <p:sp>
        <p:nvSpPr>
          <p:cNvPr id="2" name="Title 1">
            <a:extLst>
              <a:ext uri="{FF2B5EF4-FFF2-40B4-BE49-F238E27FC236}">
                <a16:creationId xmlns:a16="http://schemas.microsoft.com/office/drawing/2014/main" id="{CDF2D69A-DA2B-6B44-B1D1-1E46AAD35BD3}"/>
              </a:ext>
            </a:extLst>
          </p:cNvPr>
          <p:cNvSpPr>
            <a:spLocks noGrp="1"/>
          </p:cNvSpPr>
          <p:nvPr>
            <p:ph type="title"/>
          </p:nvPr>
        </p:nvSpPr>
        <p:spPr/>
        <p:txBody>
          <a:bodyPr>
            <a:normAutofit/>
          </a:bodyPr>
          <a:lstStyle/>
          <a:p>
            <a:r>
              <a:rPr lang="nl-NL" dirty="0">
                <a:solidFill>
                  <a:srgbClr val="01689B"/>
                </a:solidFill>
              </a:rPr>
              <a:t>Opdracht 1 - Studiefinanciering</a:t>
            </a:r>
          </a:p>
        </p:txBody>
      </p:sp>
      <p:sp>
        <p:nvSpPr>
          <p:cNvPr id="415" name="Google Shape;415;p9"/>
          <p:cNvSpPr txBox="1">
            <a:spLocks noGrp="1"/>
          </p:cNvSpPr>
          <p:nvPr>
            <p:ph type="sldNum" sz="quarter" idx="12"/>
          </p:nvPr>
        </p:nvSpPr>
        <p:spPr>
          <a:prstGeom prst="rect">
            <a:avLst/>
          </a:prstGeom>
          <a:noFill/>
          <a:ln>
            <a:noFill/>
          </a:ln>
        </p:spPr>
        <p:txBody>
          <a:bodyPr spcFirstLastPara="1" wrap="square" lIns="91425" tIns="45700" rIns="0" bIns="45700" anchor="b" anchorCtr="0">
            <a:noAutofit/>
          </a:bodyPr>
          <a:lstStyle/>
          <a:p>
            <a:pPr marL="0" lvl="0" indent="0" algn="r" rtl="0">
              <a:spcBef>
                <a:spcPts val="0"/>
              </a:spcBef>
              <a:spcAft>
                <a:spcPts val="0"/>
              </a:spcAft>
              <a:buNone/>
            </a:pPr>
            <a:fld id="{00000000-1234-1234-1234-123412341234}" type="slidenum">
              <a:rPr lang="nl-NL"/>
              <a:t>8</a:t>
            </a:fld>
            <a:endParaRPr/>
          </a:p>
        </p:txBody>
      </p:sp>
      <p:grpSp>
        <p:nvGrpSpPr>
          <p:cNvPr id="9" name="Group 8">
            <a:extLst>
              <a:ext uri="{FF2B5EF4-FFF2-40B4-BE49-F238E27FC236}">
                <a16:creationId xmlns:a16="http://schemas.microsoft.com/office/drawing/2014/main" id="{E7D5CE0D-7BC9-DA49-935F-96D8C332C7F4}"/>
              </a:ext>
            </a:extLst>
          </p:cNvPr>
          <p:cNvGrpSpPr/>
          <p:nvPr/>
        </p:nvGrpSpPr>
        <p:grpSpPr>
          <a:xfrm>
            <a:off x="8502799" y="2415606"/>
            <a:ext cx="2334463" cy="2941620"/>
            <a:chOff x="8502799" y="2415606"/>
            <a:chExt cx="2334463" cy="2941620"/>
          </a:xfrm>
        </p:grpSpPr>
        <p:pic>
          <p:nvPicPr>
            <p:cNvPr id="8" name="Picture 7">
              <a:extLst>
                <a:ext uri="{FF2B5EF4-FFF2-40B4-BE49-F238E27FC236}">
                  <a16:creationId xmlns:a16="http://schemas.microsoft.com/office/drawing/2014/main" id="{FEB6CEF6-E5D6-084A-906D-ED207FFC334A}"/>
                </a:ext>
              </a:extLst>
            </p:cNvPr>
            <p:cNvPicPr>
              <a:picLocks noChangeAspect="1"/>
            </p:cNvPicPr>
            <p:nvPr/>
          </p:nvPicPr>
          <p:blipFill>
            <a:blip r:embed="rId3"/>
            <a:srcRect/>
            <a:stretch/>
          </p:blipFill>
          <p:spPr>
            <a:xfrm>
              <a:off x="9145844" y="2959626"/>
              <a:ext cx="1691418" cy="2397600"/>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E92F0878-4744-9049-A96E-C2D989D811A6}"/>
                </a:ext>
              </a:extLst>
            </p:cNvPr>
            <p:cNvPicPr>
              <a:picLocks noChangeAspect="1"/>
            </p:cNvPicPr>
            <p:nvPr/>
          </p:nvPicPr>
          <p:blipFill>
            <a:blip r:embed="rId4"/>
            <a:srcRect/>
            <a:stretch/>
          </p:blipFill>
          <p:spPr>
            <a:xfrm>
              <a:off x="8502799" y="2415606"/>
              <a:ext cx="1691418" cy="2397600"/>
            </a:xfrm>
            <a:prstGeom prst="rect">
              <a:avLst/>
            </a:prstGeom>
            <a:effectLst>
              <a:outerShdw blurRad="63500" sx="102000" sy="102000" algn="ctr" rotWithShape="0">
                <a:prstClr val="black">
                  <a:alpha val="40000"/>
                </a:prstClr>
              </a:outerShdw>
            </a:effec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B2DEF8-CB5A-8545-A772-BAAA7FEB0010}"/>
              </a:ext>
            </a:extLst>
          </p:cNvPr>
          <p:cNvSpPr>
            <a:spLocks noGrp="1"/>
          </p:cNvSpPr>
          <p:nvPr>
            <p:ph idx="1"/>
          </p:nvPr>
        </p:nvSpPr>
        <p:spPr>
          <a:xfrm>
            <a:off x="635000" y="2289485"/>
            <a:ext cx="7640320" cy="3931928"/>
          </a:xfrm>
        </p:spPr>
        <p:txBody>
          <a:bodyPr numCol="1">
            <a:normAutofit/>
          </a:bodyPr>
          <a:lstStyle/>
          <a:p>
            <a:pPr marL="594360" indent="-457200">
              <a:buFont typeface="+mj-lt"/>
              <a:buAutoNum type="alphaUcPeriod"/>
            </a:pPr>
            <a:r>
              <a:rPr lang="nl-NL" sz="2200" dirty="0">
                <a:latin typeface="Verdana" panose="020B0604030504040204" pitchFamily="34" charset="0"/>
                <a:ea typeface="Verdana" panose="020B0604030504040204" pitchFamily="34" charset="0"/>
                <a:cs typeface="Verdana" panose="020B0604030504040204" pitchFamily="34" charset="0"/>
              </a:rPr>
              <a:t>Vanaf welke leeftijd ontvang je studiefinanciering in het hoger onderwijs?</a:t>
            </a:r>
          </a:p>
          <a:p>
            <a:pPr marL="594360" indent="-457200">
              <a:buFont typeface="+mj-lt"/>
              <a:buAutoNum type="alphaUcPeriod"/>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594360" indent="-457200">
              <a:buFont typeface="+mj-lt"/>
              <a:buAutoNum type="alphaUcPeriod"/>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625475" indent="-625475">
              <a:buAutoNum type="alphaUcPeriod" startAt="2"/>
            </a:pPr>
            <a:r>
              <a:rPr lang="nl-NL" sz="2200" dirty="0">
                <a:latin typeface="Verdana" panose="020B0604030504040204" pitchFamily="34" charset="0"/>
                <a:ea typeface="Verdana" panose="020B0604030504040204" pitchFamily="34" charset="0"/>
                <a:cs typeface="Verdana" panose="020B0604030504040204" pitchFamily="34" charset="0"/>
              </a:rPr>
              <a:t>Afhankelijk van je opleiding en situatie kun je verschillende onderdelen van studiefinanciering krijgen. Welke onderdelen zijn dat in het hoger onderwijs? En hoeveel jaar heb je recht op elk onderdeel bij een 4-jarige studie?</a:t>
            </a: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8" name="Title 7">
            <a:extLst>
              <a:ext uri="{FF2B5EF4-FFF2-40B4-BE49-F238E27FC236}">
                <a16:creationId xmlns:a16="http://schemas.microsoft.com/office/drawing/2014/main" id="{D4952A68-D38E-F340-ADF2-6EA27D48546D}"/>
              </a:ext>
            </a:extLst>
          </p:cNvPr>
          <p:cNvSpPr>
            <a:spLocks noGrp="1"/>
          </p:cNvSpPr>
          <p:nvPr>
            <p:ph type="title"/>
          </p:nvPr>
        </p:nvSpPr>
        <p:spPr/>
        <p:txBody>
          <a:bodyPr>
            <a:normAutofit/>
          </a:bodyPr>
          <a:lstStyle/>
          <a:p>
            <a:r>
              <a:rPr lang="nl-NL" dirty="0">
                <a:solidFill>
                  <a:srgbClr val="01689B"/>
                </a:solidFill>
              </a:rPr>
              <a:t>Opdracht 1 - Studiefinanciering</a:t>
            </a:r>
          </a:p>
        </p:txBody>
      </p:sp>
      <p:sp>
        <p:nvSpPr>
          <p:cNvPr id="2" name="Tijdelijke aanduiding voor dianummer 1"/>
          <p:cNvSpPr>
            <a:spLocks noGrp="1"/>
          </p:cNvSpPr>
          <p:nvPr>
            <p:ph type="sldNum" sz="quarter" idx="12"/>
          </p:nvPr>
        </p:nvSpPr>
        <p:spPr/>
        <p:txBody>
          <a:bodyPr/>
          <a:lstStyle/>
          <a:p>
            <a:fld id="{00000000-1234-1234-1234-123412341234}" type="slidenum">
              <a:rPr lang="nl-NL" smtClean="0"/>
              <a:pPr/>
              <a:t>9</a:t>
            </a:fld>
            <a:endParaRPr lang="nl-NL" dirty="0"/>
          </a:p>
        </p:txBody>
      </p:sp>
      <p:sp>
        <p:nvSpPr>
          <p:cNvPr id="6" name="Tekstvak 5"/>
          <p:cNvSpPr txBox="1"/>
          <p:nvPr/>
        </p:nvSpPr>
        <p:spPr>
          <a:xfrm>
            <a:off x="1338895" y="3170880"/>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7" name="Tekstvak 6"/>
          <p:cNvSpPr txBox="1"/>
          <p:nvPr/>
        </p:nvSpPr>
        <p:spPr>
          <a:xfrm>
            <a:off x="1338895" y="5662844"/>
            <a:ext cx="1825662" cy="583233"/>
          </a:xfrm>
          <a:prstGeom prst="rect">
            <a:avLst/>
          </a:prstGeom>
          <a:solidFill>
            <a:srgbClr val="0070C0"/>
          </a:solidFill>
          <a:ln w="190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a:defPPr>
            <a:lvl1pPr algn="ctr">
              <a:defRPr sz="2400">
                <a:solidFill>
                  <a:schemeClr val="dk1"/>
                </a:solidFill>
                <a:latin typeface="RijksoverheidSansHeadingTT" panose="020B0503040202060203" pitchFamily="34" charset="0"/>
                <a:ea typeface="Verdana"/>
                <a:cs typeface="Verdana"/>
              </a:defRPr>
            </a:lvl1p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Antwoord</a:t>
            </a:r>
          </a:p>
        </p:txBody>
      </p:sp>
      <p:sp>
        <p:nvSpPr>
          <p:cNvPr id="9" name="Rechthoek 8"/>
          <p:cNvSpPr/>
          <p:nvPr/>
        </p:nvSpPr>
        <p:spPr>
          <a:xfrm>
            <a:off x="8540496" y="3898055"/>
            <a:ext cx="3474720" cy="1462604"/>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buClr>
                <a:schemeClr val="accent4"/>
              </a:buClr>
              <a:buFont typeface="Arial" panose="020B0604020202020204" pitchFamily="34" charset="0"/>
              <a:buChar cha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Basisbeurs: 4 jaar</a:t>
            </a:r>
          </a:p>
          <a:p>
            <a:pPr marL="285750" indent="-285750">
              <a:buClr>
                <a:schemeClr val="accent4"/>
              </a:buClr>
              <a:buFont typeface="Arial" panose="020B0604020202020204" pitchFamily="34" charset="0"/>
              <a:buChar cha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Aanvullende beurs: 4 jaar</a:t>
            </a:r>
          </a:p>
          <a:p>
            <a:pPr marL="285750" indent="-285750">
              <a:buClr>
                <a:schemeClr val="accent4"/>
              </a:buClr>
              <a:buFont typeface="Arial" panose="020B0604020202020204" pitchFamily="34" charset="0"/>
              <a:buChar cha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Studentenreisproduct: 5 jaar</a:t>
            </a:r>
          </a:p>
          <a:p>
            <a:pPr marL="285750" indent="-285750">
              <a:buClr>
                <a:schemeClr val="accent4"/>
              </a:buClr>
              <a:buFont typeface="Arial" panose="020B0604020202020204" pitchFamily="34" charset="0"/>
              <a:buChar cha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Lening: 7 jaar</a:t>
            </a:r>
          </a:p>
          <a:p>
            <a:pPr marL="285750" indent="-285750">
              <a:buClr>
                <a:schemeClr val="accent4"/>
              </a:buClr>
              <a:buFont typeface="Arial" panose="020B0604020202020204" pitchFamily="34" charset="0"/>
              <a:buChar char="•"/>
            </a:pP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a:rPr>
              <a:t>Collegegeldkrediet: 7 jaar</a:t>
            </a:r>
          </a:p>
        </p:txBody>
      </p:sp>
      <p:sp>
        <p:nvSpPr>
          <p:cNvPr id="10" name="Rechthoek 9"/>
          <p:cNvSpPr/>
          <p:nvPr/>
        </p:nvSpPr>
        <p:spPr>
          <a:xfrm>
            <a:off x="8540496" y="2289485"/>
            <a:ext cx="3474720" cy="94804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nl-NL" sz="1600" i="1" dirty="0">
                <a:solidFill>
                  <a:schemeClr val="bg1"/>
                </a:solidFill>
                <a:latin typeface="Verdana" panose="020B0604030504040204" pitchFamily="34" charset="0"/>
                <a:ea typeface="Verdana" panose="020B0604030504040204" pitchFamily="34" charset="0"/>
                <a:cs typeface="Verdana" panose="020B0604030504040204" pitchFamily="34" charset="0"/>
              </a:rPr>
              <a:t>Vanaf 1 september, de start van het collegejaar. Het maakt daarbij niet uit hoe oud je bent.</a:t>
            </a:r>
          </a:p>
        </p:txBody>
      </p:sp>
    </p:spTree>
    <p:extLst>
      <p:ext uri="{BB962C8B-B14F-4D97-AF65-F5344CB8AC3E}">
        <p14:creationId xmlns:p14="http://schemas.microsoft.com/office/powerpoint/2010/main" val="14070048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Lst>
  </p:timing>
</p:sld>
</file>

<file path=ppt/theme/theme1.xml><?xml version="1.0" encoding="utf-8"?>
<a:theme xmlns:a="http://schemas.openxmlformats.org/drawingml/2006/main" name="Rijkshuisstijl Groen">
  <a:themeElements>
    <a:clrScheme name="HEMELBLAUW">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45" id="{29B2351B-D3FE-AB45-85A2-F5FF0926B64B}" vid="{75ED13C7-ABE1-DD48-A300-01CD8BD76CBC}"/>
    </a:ext>
  </a:extLst>
</a:theme>
</file>

<file path=ppt/theme/theme2.xml><?xml version="1.0" encoding="utf-8"?>
<a:theme xmlns:a="http://schemas.openxmlformats.org/drawingml/2006/main" name="Rijkshuisstijl Violet">
  <a:themeElements>
    <a:clrScheme name="Aangepast 11">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EFB2CE"/>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1F862852-E130-FD40-9A6A-A3AF458D6A75}" vid="{834BF983-AAF9-D848-A932-53ECF19A9806}"/>
    </a:ext>
  </a:extLst>
</a:theme>
</file>

<file path=ppt/theme/theme3.xml><?xml version="1.0" encoding="utf-8"?>
<a:theme xmlns:a="http://schemas.openxmlformats.org/drawingml/2006/main" name="1_Rijkshuisstijl Violet">
  <a:themeElements>
    <a:clrScheme name="Custom 5">
      <a:dk1>
        <a:srgbClr val="000000"/>
      </a:dk1>
      <a:lt1>
        <a:srgbClr val="FFFFFF"/>
      </a:lt1>
      <a:dk2>
        <a:srgbClr val="000000"/>
      </a:dk2>
      <a:lt2>
        <a:srgbClr val="E4EFF9"/>
      </a:lt2>
      <a:accent1>
        <a:srgbClr val="F092CD"/>
      </a:accent1>
      <a:accent2>
        <a:srgbClr val="F9E11E"/>
      </a:accent2>
      <a:accent3>
        <a:srgbClr val="FFB612"/>
      </a:accent3>
      <a:accent4>
        <a:srgbClr val="017BC6"/>
      </a:accent4>
      <a:accent5>
        <a:srgbClr val="75D1B5"/>
      </a:accent5>
      <a:accent6>
        <a:srgbClr val="E17000"/>
      </a:accent6>
      <a:hlink>
        <a:srgbClr val="EFB2CE"/>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1F862852-E130-FD40-9A6A-A3AF458D6A75}" vid="{834BF983-AAF9-D848-A932-53ECF19A9806}"/>
    </a:ext>
  </a:extLst>
</a:theme>
</file>

<file path=ppt/theme/theme4.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10533</TotalTime>
  <Words>1243</Words>
  <Application>Microsoft Office PowerPoint</Application>
  <PresentationFormat>Breedbeeld</PresentationFormat>
  <Paragraphs>251</Paragraphs>
  <Slides>31</Slides>
  <Notes>31</Notes>
  <HiddenSlides>4</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31</vt:i4>
      </vt:variant>
    </vt:vector>
  </HeadingPairs>
  <TitlesOfParts>
    <vt:vector size="42" baseType="lpstr">
      <vt:lpstr>Arial</vt:lpstr>
      <vt:lpstr>Calibri</vt:lpstr>
      <vt:lpstr>Helvetica</vt:lpstr>
      <vt:lpstr>Noto Sans Symbols</vt:lpstr>
      <vt:lpstr>RijksoverheidSansHeadingTT</vt:lpstr>
      <vt:lpstr>RijksoverheidSerif</vt:lpstr>
      <vt:lpstr>Verdana</vt:lpstr>
      <vt:lpstr>Wingdings</vt:lpstr>
      <vt:lpstr>Rijkshuisstijl Groen</vt:lpstr>
      <vt:lpstr>Rijkshuisstijl Violet</vt:lpstr>
      <vt:lpstr>1_Rijkshuisstijl Violet</vt:lpstr>
      <vt:lpstr>Studiefinanciering: dat regel je zo!</vt:lpstr>
      <vt:lpstr>Docentenhandleiding</vt:lpstr>
      <vt:lpstr>Quiz!</vt:lpstr>
      <vt:lpstr>Quiz!</vt:lpstr>
      <vt:lpstr>Quiz!</vt:lpstr>
      <vt:lpstr>Leerdoelen</vt:lpstr>
      <vt:lpstr>Wat is studiefinanciering?</vt:lpstr>
      <vt:lpstr>Opdracht 1 - Studiefinanciering</vt:lpstr>
      <vt:lpstr>Opdracht 1 - Studiefinanciering</vt:lpstr>
      <vt:lpstr>Opdracht 1 - Studiefinanciering</vt:lpstr>
      <vt:lpstr>Opdracht 1 - Studiefinanciering</vt:lpstr>
      <vt:lpstr>Opdracht 2 – Wat kun je krijgen? Reken het uit.</vt:lpstr>
      <vt:lpstr>Opdracht 2 – Wat kun je krijgen? Reken het uit.</vt:lpstr>
      <vt:lpstr>Opdracht 2 – Wat kun je krijgen? Reken het uit.</vt:lpstr>
      <vt:lpstr>Opdracht 3 – Lenen voor je studie</vt:lpstr>
      <vt:lpstr>Opdracht 3 – Lenen voor je studie</vt:lpstr>
      <vt:lpstr>Opdracht 3 – Lenen voor je studie</vt:lpstr>
      <vt:lpstr>Studiefinanciering en rente</vt:lpstr>
      <vt:lpstr>Stelling: </vt:lpstr>
      <vt:lpstr>Antwoord: niet waar</vt:lpstr>
      <vt:lpstr>Stelling:</vt:lpstr>
      <vt:lpstr>Antwoord: waar</vt:lpstr>
      <vt:lpstr>Stelling:</vt:lpstr>
      <vt:lpstr>Antwoord: niet waar</vt:lpstr>
      <vt:lpstr>Hoe vraag ik studiefinanciering aan via Mijn DUO?</vt:lpstr>
      <vt:lpstr>Tot slot: aan de slag!</vt:lpstr>
      <vt:lpstr>PowerPoint-presentatie</vt:lpstr>
      <vt:lpstr>Meer weten?</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Studiefinanciering: dat regel je zo</dc:title>
  <dc:creator>Microsoft Office-gebruiker</dc:creator>
  <cp:lastModifiedBy>Bakkers, Ellen</cp:lastModifiedBy>
  <cp:revision>223</cp:revision>
  <cp:lastPrinted>2021-10-12T09:11:51Z</cp:lastPrinted>
  <dcterms:created xsi:type="dcterms:W3CDTF">2017-12-07T07:45:46Z</dcterms:created>
  <dcterms:modified xsi:type="dcterms:W3CDTF">2025-01-13T12:56:05Z</dcterms:modified>
</cp:coreProperties>
</file>