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handoutMasterIdLst>
    <p:handoutMasterId r:id="rId27"/>
  </p:handoutMasterIdLst>
  <p:sldIdLst>
    <p:sldId id="256" r:id="rId2"/>
    <p:sldId id="325" r:id="rId3"/>
    <p:sldId id="280" r:id="rId4"/>
    <p:sldId id="281" r:id="rId5"/>
    <p:sldId id="306" r:id="rId6"/>
    <p:sldId id="264" r:id="rId7"/>
    <p:sldId id="312" r:id="rId8"/>
    <p:sldId id="314" r:id="rId9"/>
    <p:sldId id="313" r:id="rId10"/>
    <p:sldId id="315" r:id="rId11"/>
    <p:sldId id="316" r:id="rId12"/>
    <p:sldId id="291" r:id="rId13"/>
    <p:sldId id="292" r:id="rId14"/>
    <p:sldId id="293" r:id="rId15"/>
    <p:sldId id="338" r:id="rId16"/>
    <p:sldId id="294" r:id="rId17"/>
    <p:sldId id="289" r:id="rId18"/>
    <p:sldId id="302" r:id="rId19"/>
    <p:sldId id="327" r:id="rId20"/>
    <p:sldId id="328" r:id="rId21"/>
    <p:sldId id="335" r:id="rId22"/>
    <p:sldId id="301" r:id="rId23"/>
    <p:sldId id="324" r:id="rId24"/>
    <p:sldId id="271" r:id="rId2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18" userDrawn="1">
          <p15:clr>
            <a:srgbClr val="A4A3A4"/>
          </p15:clr>
        </p15:guide>
        <p15:guide id="2" orient="horz" pos="2160">
          <p15:clr>
            <a:srgbClr val="A4A3A4"/>
          </p15:clr>
        </p15:guide>
        <p15:guide id="3" orient="horz" pos="103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C9C10F-2E41-A040-2E53-F99D5F5A6020}" name="Bakkers, Ellen" initials="BE" userId="S::ellen.bakkers@duo.nl::b323713a-9409-4c39-8b4c-ff46f6a44f29" providerId="AD"/>
  <p188:author id="{91717743-A122-D1F1-CA01-8D356D99168E}" name="Houten, Else van" initials="HEv" userId="S::else.vanhouten@duo.nl::962d0fed-1481-42db-96a8-40b51988c43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Arnout Drenthel" initials="AD [7]" lastIdx="1" clrIdx="6"/>
  <p:cmAuthor id="1" name="Arnout Drenthel" initials="AD" lastIdx="1" clrIdx="0"/>
  <p:cmAuthor id="8" name="Arnout Drenthel" initials="AD [8]" lastIdx="1" clrIdx="7"/>
  <p:cmAuthor id="2" name="Arnout Drenthel" initials="AD [2]" lastIdx="1" clrIdx="1"/>
  <p:cmAuthor id="9" name="Arnout Drenthel" initials="AD [9]" lastIdx="1" clrIdx="8"/>
  <p:cmAuthor id="3" name="Arnout Drenthel" initials="AD [3]" lastIdx="1" clrIdx="2"/>
  <p:cmAuthor id="10" name="Koster, Laura" initials="L.K." lastIdx="39" clrIdx="9"/>
  <p:cmAuthor id="4" name="Arnout Drenthel" initials="AD [4]" lastIdx="1" clrIdx="3"/>
  <p:cmAuthor id="11" name="Wolters, Martijn" initials="MT" lastIdx="9" clrIdx="10"/>
  <p:cmAuthor id="5" name="Arnout Drenthel" initials="AD [5]" lastIdx="1" clrIdx="4"/>
  <p:cmAuthor id="12" name="Bakkers, Ellen" initials="BE" lastIdx="8" clrIdx="11">
    <p:extLst>
      <p:ext uri="{19B8F6BF-5375-455C-9EA6-DF929625EA0E}">
        <p15:presenceInfo xmlns:p15="http://schemas.microsoft.com/office/powerpoint/2012/main" userId="S::ellen.bakkers@duo.nl::b323713a-9409-4c39-8b4c-ff46f6a44f29" providerId="AD"/>
      </p:ext>
    </p:extLst>
  </p:cmAuthor>
  <p:cmAuthor id="6" name="Arnout Drenthel" initials="AD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17000"/>
    <a:srgbClr val="03679A"/>
    <a:srgbClr val="154273"/>
    <a:srgbClr val="007BC7"/>
    <a:srgbClr val="275837"/>
    <a:srgbClr val="42145E"/>
    <a:srgbClr val="A90161"/>
    <a:srgbClr val="E1279A"/>
    <a:srgbClr val="F2D9E7"/>
    <a:srgbClr val="E5B2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30" autoAdjust="0"/>
    <p:restoredTop sz="96301" autoAdjust="0"/>
  </p:normalViewPr>
  <p:slideViewPr>
    <p:cSldViewPr snapToGrid="0">
      <p:cViewPr varScale="1">
        <p:scale>
          <a:sx n="114" d="100"/>
          <a:sy n="114" d="100"/>
        </p:scale>
        <p:origin x="210" y="102"/>
      </p:cViewPr>
      <p:guideLst>
        <p:guide pos="518"/>
        <p:guide orient="horz" pos="2160"/>
        <p:guide orient="horz" pos="1036"/>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15224"/>
    </p:cViewPr>
  </p:sorter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05A509-7A58-0445-9EB6-E6B975DD74D2}" type="doc">
      <dgm:prSet loTypeId="urn:microsoft.com/office/officeart/2005/8/layout/radial1" loCatId="" qsTypeId="urn:microsoft.com/office/officeart/2005/8/quickstyle/simple1" qsCatId="simple" csTypeId="urn:microsoft.com/office/officeart/2005/8/colors/accent1_2" csCatId="accent1" phldr="1"/>
      <dgm:spPr/>
      <dgm:t>
        <a:bodyPr/>
        <a:lstStyle/>
        <a:p>
          <a:endParaRPr lang="nl-NL"/>
        </a:p>
      </dgm:t>
    </dgm:pt>
    <dgm:pt modelId="{6ED56045-1DD2-5246-AB43-410F74FC831A}">
      <dgm:prSet phldrT="[Tekst]"/>
      <dgm:spPr>
        <a:ln>
          <a:noFill/>
        </a:ln>
      </dgm:spPr>
      <dgm:t>
        <a:bodyPr/>
        <a:lstStyle/>
        <a:p>
          <a:r>
            <a:rPr lang="nl-NL" dirty="0">
              <a:solidFill>
                <a:schemeClr val="bg1"/>
              </a:solidFill>
              <a:latin typeface="+mj-lt"/>
            </a:rPr>
            <a:t>Studie</a:t>
          </a:r>
        </a:p>
      </dgm:t>
    </dgm:pt>
    <dgm:pt modelId="{2739AFD4-A4AF-CC40-8273-A9A5F0642F29}" type="parTrans" cxnId="{9D2A7F9B-1012-DF41-8E17-9AE6EBFDC388}">
      <dgm:prSet/>
      <dgm:spPr/>
      <dgm:t>
        <a:bodyPr/>
        <a:lstStyle/>
        <a:p>
          <a:endParaRPr lang="nl-NL">
            <a:latin typeface="+mj-lt"/>
          </a:endParaRPr>
        </a:p>
      </dgm:t>
    </dgm:pt>
    <dgm:pt modelId="{4A33D24E-FF90-744C-9897-20FDC21734D3}" type="sibTrans" cxnId="{9D2A7F9B-1012-DF41-8E17-9AE6EBFDC388}">
      <dgm:prSet/>
      <dgm:spPr/>
      <dgm:t>
        <a:bodyPr/>
        <a:lstStyle/>
        <a:p>
          <a:endParaRPr lang="nl-NL">
            <a:latin typeface="+mj-lt"/>
          </a:endParaRPr>
        </a:p>
      </dgm:t>
    </dgm:pt>
    <dgm:pt modelId="{AE8BE80B-7D46-6D44-B26C-2174D0A6663B}">
      <dgm:prSet phldrT="[Tekst]"/>
      <dgm:spPr>
        <a:solidFill>
          <a:schemeClr val="accent1">
            <a:lumMod val="20000"/>
            <a:lumOff val="80000"/>
          </a:schemeClr>
        </a:solidFill>
        <a:ln>
          <a:noFill/>
        </a:ln>
      </dgm:spPr>
      <dgm:t>
        <a:bodyPr/>
        <a:lstStyle/>
        <a:p>
          <a:r>
            <a:rPr lang="nl-NL" dirty="0">
              <a:solidFill>
                <a:sysClr val="windowText" lastClr="000000"/>
              </a:solidFill>
              <a:latin typeface="+mj-lt"/>
            </a:rPr>
            <a:t>?</a:t>
          </a:r>
        </a:p>
      </dgm:t>
    </dgm:pt>
    <dgm:pt modelId="{71C5FDB3-541A-EF43-B6E0-E4A5EB56FEA2}" type="parTrans" cxnId="{E4860C3E-F3B6-044D-881D-E62A76E8E55B}">
      <dgm:prSet/>
      <dgm:spPr>
        <a:ln w="38100">
          <a:solidFill>
            <a:schemeClr val="accent1"/>
          </a:solidFill>
        </a:ln>
      </dgm:spPr>
      <dgm:t>
        <a:bodyPr/>
        <a:lstStyle/>
        <a:p>
          <a:endParaRPr lang="nl-NL">
            <a:latin typeface="+mj-lt"/>
          </a:endParaRPr>
        </a:p>
      </dgm:t>
    </dgm:pt>
    <dgm:pt modelId="{98181E5A-450B-9145-8657-A2508B573E0D}" type="sibTrans" cxnId="{E4860C3E-F3B6-044D-881D-E62A76E8E55B}">
      <dgm:prSet/>
      <dgm:spPr/>
      <dgm:t>
        <a:bodyPr/>
        <a:lstStyle/>
        <a:p>
          <a:endParaRPr lang="nl-NL">
            <a:latin typeface="+mj-lt"/>
          </a:endParaRPr>
        </a:p>
      </dgm:t>
    </dgm:pt>
    <dgm:pt modelId="{3CD71B8F-3D19-F149-9531-06495AABB7BA}">
      <dgm:prSet phldrT="[Tekst]"/>
      <dgm:spPr>
        <a:solidFill>
          <a:schemeClr val="accent1">
            <a:lumMod val="20000"/>
            <a:lumOff val="80000"/>
          </a:schemeClr>
        </a:solidFill>
        <a:ln>
          <a:noFill/>
        </a:ln>
      </dgm:spPr>
      <dgm:t>
        <a:bodyPr/>
        <a:lstStyle/>
        <a:p>
          <a:r>
            <a:rPr lang="nl-NL" dirty="0">
              <a:solidFill>
                <a:sysClr val="windowText" lastClr="000000"/>
              </a:solidFill>
              <a:latin typeface="+mj-lt"/>
            </a:rPr>
            <a:t>?</a:t>
          </a:r>
        </a:p>
      </dgm:t>
    </dgm:pt>
    <dgm:pt modelId="{E537B910-B4D8-D247-8F2D-A903C756767F}" type="parTrans" cxnId="{6A3EB4B1-6151-9940-8839-769E79A38243}">
      <dgm:prSet/>
      <dgm:spPr>
        <a:ln w="38100">
          <a:solidFill>
            <a:schemeClr val="accent1"/>
          </a:solidFill>
        </a:ln>
      </dgm:spPr>
      <dgm:t>
        <a:bodyPr/>
        <a:lstStyle/>
        <a:p>
          <a:endParaRPr lang="nl-NL">
            <a:latin typeface="+mj-lt"/>
          </a:endParaRPr>
        </a:p>
      </dgm:t>
    </dgm:pt>
    <dgm:pt modelId="{1982045A-4F1D-CB4B-B35F-F07D8C07F6DF}" type="sibTrans" cxnId="{6A3EB4B1-6151-9940-8839-769E79A38243}">
      <dgm:prSet/>
      <dgm:spPr/>
      <dgm:t>
        <a:bodyPr/>
        <a:lstStyle/>
        <a:p>
          <a:endParaRPr lang="nl-NL">
            <a:latin typeface="+mj-lt"/>
          </a:endParaRPr>
        </a:p>
      </dgm:t>
    </dgm:pt>
    <dgm:pt modelId="{FE6D618D-11B5-D44E-934A-347679DFC895}">
      <dgm:prSet phldrT="[Tekst]"/>
      <dgm:spPr>
        <a:solidFill>
          <a:schemeClr val="accent1">
            <a:lumMod val="20000"/>
            <a:lumOff val="80000"/>
          </a:schemeClr>
        </a:solidFill>
        <a:ln>
          <a:noFill/>
        </a:ln>
      </dgm:spPr>
      <dgm:t>
        <a:bodyPr/>
        <a:lstStyle/>
        <a:p>
          <a:r>
            <a:rPr lang="nl-NL" dirty="0">
              <a:solidFill>
                <a:sysClr val="windowText" lastClr="000000"/>
              </a:solidFill>
              <a:latin typeface="+mj-lt"/>
            </a:rPr>
            <a:t>?</a:t>
          </a:r>
        </a:p>
      </dgm:t>
    </dgm:pt>
    <dgm:pt modelId="{2BE9FEBA-6E02-7A41-B187-60CABD9A599D}" type="parTrans" cxnId="{EBFD72DD-E51D-D44E-B4AA-26864E5880A5}">
      <dgm:prSet/>
      <dgm:spPr>
        <a:ln w="38100">
          <a:solidFill>
            <a:schemeClr val="accent1"/>
          </a:solidFill>
        </a:ln>
      </dgm:spPr>
      <dgm:t>
        <a:bodyPr/>
        <a:lstStyle/>
        <a:p>
          <a:endParaRPr lang="nl-NL">
            <a:latin typeface="+mj-lt"/>
          </a:endParaRPr>
        </a:p>
      </dgm:t>
    </dgm:pt>
    <dgm:pt modelId="{71B20911-E403-A84D-AA96-C268E40B0612}" type="sibTrans" cxnId="{EBFD72DD-E51D-D44E-B4AA-26864E5880A5}">
      <dgm:prSet/>
      <dgm:spPr/>
      <dgm:t>
        <a:bodyPr/>
        <a:lstStyle/>
        <a:p>
          <a:endParaRPr lang="nl-NL">
            <a:latin typeface="+mj-lt"/>
          </a:endParaRPr>
        </a:p>
      </dgm:t>
    </dgm:pt>
    <dgm:pt modelId="{C654E9CA-FDBC-ED45-80CE-62242952C0BC}">
      <dgm:prSet phldrT="[Tekst]"/>
      <dgm:spPr>
        <a:solidFill>
          <a:schemeClr val="accent1">
            <a:lumMod val="20000"/>
            <a:lumOff val="80000"/>
          </a:schemeClr>
        </a:solidFill>
        <a:ln>
          <a:noFill/>
        </a:ln>
      </dgm:spPr>
      <dgm:t>
        <a:bodyPr/>
        <a:lstStyle/>
        <a:p>
          <a:r>
            <a:rPr lang="nl-NL" dirty="0">
              <a:solidFill>
                <a:sysClr val="windowText" lastClr="000000"/>
              </a:solidFill>
              <a:latin typeface="+mj-lt"/>
            </a:rPr>
            <a:t>?</a:t>
          </a:r>
        </a:p>
      </dgm:t>
    </dgm:pt>
    <dgm:pt modelId="{C805C93A-18B6-454F-B9EB-58429E93C280}" type="parTrans" cxnId="{E8200F31-E55B-1643-BFDC-C9AEE5154FBD}">
      <dgm:prSet/>
      <dgm:spPr>
        <a:ln w="38100">
          <a:solidFill>
            <a:schemeClr val="accent1"/>
          </a:solidFill>
        </a:ln>
      </dgm:spPr>
      <dgm:t>
        <a:bodyPr/>
        <a:lstStyle/>
        <a:p>
          <a:endParaRPr lang="nl-NL">
            <a:latin typeface="+mj-lt"/>
          </a:endParaRPr>
        </a:p>
      </dgm:t>
    </dgm:pt>
    <dgm:pt modelId="{683C846D-60F5-FC4F-AFB8-9945679A51BD}" type="sibTrans" cxnId="{E8200F31-E55B-1643-BFDC-C9AEE5154FBD}">
      <dgm:prSet/>
      <dgm:spPr/>
      <dgm:t>
        <a:bodyPr/>
        <a:lstStyle/>
        <a:p>
          <a:endParaRPr lang="nl-NL">
            <a:latin typeface="+mj-lt"/>
          </a:endParaRPr>
        </a:p>
      </dgm:t>
    </dgm:pt>
    <dgm:pt modelId="{A19B58A1-A98D-3349-8C78-AD763A6B9B48}">
      <dgm:prSet phldrT="[Tekst]"/>
      <dgm:spPr>
        <a:solidFill>
          <a:schemeClr val="accent1">
            <a:lumMod val="20000"/>
            <a:lumOff val="80000"/>
          </a:schemeClr>
        </a:solidFill>
        <a:ln>
          <a:noFill/>
        </a:ln>
      </dgm:spPr>
      <dgm:t>
        <a:bodyPr/>
        <a:lstStyle/>
        <a:p>
          <a:r>
            <a:rPr lang="nl-NL" dirty="0">
              <a:solidFill>
                <a:sysClr val="windowText" lastClr="000000"/>
              </a:solidFill>
              <a:latin typeface="+mj-lt"/>
            </a:rPr>
            <a:t>?</a:t>
          </a:r>
        </a:p>
      </dgm:t>
    </dgm:pt>
    <dgm:pt modelId="{851B55EE-1FC3-2E45-A2B0-C180D45E5177}" type="parTrans" cxnId="{090099DA-22BD-2A42-82F3-970EA370CA4F}">
      <dgm:prSet/>
      <dgm:spPr>
        <a:ln w="38100">
          <a:solidFill>
            <a:schemeClr val="accent1"/>
          </a:solidFill>
        </a:ln>
      </dgm:spPr>
      <dgm:t>
        <a:bodyPr/>
        <a:lstStyle/>
        <a:p>
          <a:endParaRPr lang="nl-NL">
            <a:latin typeface="+mj-lt"/>
          </a:endParaRPr>
        </a:p>
      </dgm:t>
    </dgm:pt>
    <dgm:pt modelId="{61EB2605-83D6-E741-AD9C-53D1A21404EC}" type="sibTrans" cxnId="{090099DA-22BD-2A42-82F3-970EA370CA4F}">
      <dgm:prSet/>
      <dgm:spPr/>
      <dgm:t>
        <a:bodyPr/>
        <a:lstStyle/>
        <a:p>
          <a:endParaRPr lang="nl-NL">
            <a:latin typeface="+mj-lt"/>
          </a:endParaRPr>
        </a:p>
      </dgm:t>
    </dgm:pt>
    <dgm:pt modelId="{1404ECB3-1DB3-664A-B6F1-B3AE9274BACC}" type="pres">
      <dgm:prSet presAssocID="{A605A509-7A58-0445-9EB6-E6B975DD74D2}" presName="cycle" presStyleCnt="0">
        <dgm:presLayoutVars>
          <dgm:chMax val="1"/>
          <dgm:dir/>
          <dgm:animLvl val="ctr"/>
          <dgm:resizeHandles val="exact"/>
        </dgm:presLayoutVars>
      </dgm:prSet>
      <dgm:spPr/>
    </dgm:pt>
    <dgm:pt modelId="{45063927-EBFC-414F-925C-4B22CE8B58BF}" type="pres">
      <dgm:prSet presAssocID="{6ED56045-1DD2-5246-AB43-410F74FC831A}" presName="centerShape" presStyleLbl="node0" presStyleIdx="0" presStyleCnt="1"/>
      <dgm:spPr/>
    </dgm:pt>
    <dgm:pt modelId="{CEBFDD8D-359B-5B42-AC62-A096A93AF51A}" type="pres">
      <dgm:prSet presAssocID="{71C5FDB3-541A-EF43-B6E0-E4A5EB56FEA2}" presName="Name9" presStyleLbl="parChTrans1D2" presStyleIdx="0" presStyleCnt="5"/>
      <dgm:spPr/>
    </dgm:pt>
    <dgm:pt modelId="{8887F195-4DBB-D942-9770-2F2EC1373908}" type="pres">
      <dgm:prSet presAssocID="{71C5FDB3-541A-EF43-B6E0-E4A5EB56FEA2}" presName="connTx" presStyleLbl="parChTrans1D2" presStyleIdx="0" presStyleCnt="5"/>
      <dgm:spPr/>
    </dgm:pt>
    <dgm:pt modelId="{165FAD2C-C944-4446-AE5B-3216A287CD2B}" type="pres">
      <dgm:prSet presAssocID="{AE8BE80B-7D46-6D44-B26C-2174D0A6663B}" presName="node" presStyleLbl="node1" presStyleIdx="0" presStyleCnt="5">
        <dgm:presLayoutVars>
          <dgm:bulletEnabled val="1"/>
        </dgm:presLayoutVars>
      </dgm:prSet>
      <dgm:spPr/>
    </dgm:pt>
    <dgm:pt modelId="{851462DF-4C5A-F346-AB97-ED37CAF14592}" type="pres">
      <dgm:prSet presAssocID="{E537B910-B4D8-D247-8F2D-A903C756767F}" presName="Name9" presStyleLbl="parChTrans1D2" presStyleIdx="1" presStyleCnt="5"/>
      <dgm:spPr/>
    </dgm:pt>
    <dgm:pt modelId="{0DFB80AB-29DB-B742-8358-48431607AA89}" type="pres">
      <dgm:prSet presAssocID="{E537B910-B4D8-D247-8F2D-A903C756767F}" presName="connTx" presStyleLbl="parChTrans1D2" presStyleIdx="1" presStyleCnt="5"/>
      <dgm:spPr/>
    </dgm:pt>
    <dgm:pt modelId="{61A42AA9-EF6D-C54B-8080-76DA4B7EBFE9}" type="pres">
      <dgm:prSet presAssocID="{3CD71B8F-3D19-F149-9531-06495AABB7BA}" presName="node" presStyleLbl="node1" presStyleIdx="1" presStyleCnt="5">
        <dgm:presLayoutVars>
          <dgm:bulletEnabled val="1"/>
        </dgm:presLayoutVars>
      </dgm:prSet>
      <dgm:spPr/>
    </dgm:pt>
    <dgm:pt modelId="{69BC5934-FAF8-4543-BA42-A4569AB9753D}" type="pres">
      <dgm:prSet presAssocID="{2BE9FEBA-6E02-7A41-B187-60CABD9A599D}" presName="Name9" presStyleLbl="parChTrans1D2" presStyleIdx="2" presStyleCnt="5"/>
      <dgm:spPr/>
    </dgm:pt>
    <dgm:pt modelId="{3B5D5FDE-7169-474A-A708-D3FBBBE29424}" type="pres">
      <dgm:prSet presAssocID="{2BE9FEBA-6E02-7A41-B187-60CABD9A599D}" presName="connTx" presStyleLbl="parChTrans1D2" presStyleIdx="2" presStyleCnt="5"/>
      <dgm:spPr/>
    </dgm:pt>
    <dgm:pt modelId="{914866C1-5B9C-7649-BA00-F5E9A6325A0C}" type="pres">
      <dgm:prSet presAssocID="{FE6D618D-11B5-D44E-934A-347679DFC895}" presName="node" presStyleLbl="node1" presStyleIdx="2" presStyleCnt="5">
        <dgm:presLayoutVars>
          <dgm:bulletEnabled val="1"/>
        </dgm:presLayoutVars>
      </dgm:prSet>
      <dgm:spPr/>
    </dgm:pt>
    <dgm:pt modelId="{7EEBF530-B7CF-284C-ADCF-01323B033274}" type="pres">
      <dgm:prSet presAssocID="{C805C93A-18B6-454F-B9EB-58429E93C280}" presName="Name9" presStyleLbl="parChTrans1D2" presStyleIdx="3" presStyleCnt="5"/>
      <dgm:spPr/>
    </dgm:pt>
    <dgm:pt modelId="{A90930E6-A5B5-E24F-8EF7-EC5034FCDA8D}" type="pres">
      <dgm:prSet presAssocID="{C805C93A-18B6-454F-B9EB-58429E93C280}" presName="connTx" presStyleLbl="parChTrans1D2" presStyleIdx="3" presStyleCnt="5"/>
      <dgm:spPr/>
    </dgm:pt>
    <dgm:pt modelId="{3EDD814F-8327-6643-AEA9-1D830E638439}" type="pres">
      <dgm:prSet presAssocID="{C654E9CA-FDBC-ED45-80CE-62242952C0BC}" presName="node" presStyleLbl="node1" presStyleIdx="3" presStyleCnt="5">
        <dgm:presLayoutVars>
          <dgm:bulletEnabled val="1"/>
        </dgm:presLayoutVars>
      </dgm:prSet>
      <dgm:spPr/>
    </dgm:pt>
    <dgm:pt modelId="{FC75F884-101A-3E4D-A892-47533653E80E}" type="pres">
      <dgm:prSet presAssocID="{851B55EE-1FC3-2E45-A2B0-C180D45E5177}" presName="Name9" presStyleLbl="parChTrans1D2" presStyleIdx="4" presStyleCnt="5"/>
      <dgm:spPr/>
    </dgm:pt>
    <dgm:pt modelId="{32DD3C1E-03BA-A443-9F85-AB55ED374A16}" type="pres">
      <dgm:prSet presAssocID="{851B55EE-1FC3-2E45-A2B0-C180D45E5177}" presName="connTx" presStyleLbl="parChTrans1D2" presStyleIdx="4" presStyleCnt="5"/>
      <dgm:spPr/>
    </dgm:pt>
    <dgm:pt modelId="{96585218-C47A-D74E-91B3-579542F29480}" type="pres">
      <dgm:prSet presAssocID="{A19B58A1-A98D-3349-8C78-AD763A6B9B48}" presName="node" presStyleLbl="node1" presStyleIdx="4" presStyleCnt="5">
        <dgm:presLayoutVars>
          <dgm:bulletEnabled val="1"/>
        </dgm:presLayoutVars>
      </dgm:prSet>
      <dgm:spPr/>
    </dgm:pt>
  </dgm:ptLst>
  <dgm:cxnLst>
    <dgm:cxn modelId="{AB985D18-9874-A748-8E86-F6F9BDD82428}" type="presOf" srcId="{AE8BE80B-7D46-6D44-B26C-2174D0A6663B}" destId="{165FAD2C-C944-4446-AE5B-3216A287CD2B}" srcOrd="0" destOrd="0" presId="urn:microsoft.com/office/officeart/2005/8/layout/radial1"/>
    <dgm:cxn modelId="{FE322426-FB5A-4B4A-BB7F-B42B0BEE1703}" type="presOf" srcId="{2BE9FEBA-6E02-7A41-B187-60CABD9A599D}" destId="{3B5D5FDE-7169-474A-A708-D3FBBBE29424}" srcOrd="1" destOrd="0" presId="urn:microsoft.com/office/officeart/2005/8/layout/radial1"/>
    <dgm:cxn modelId="{E8200F31-E55B-1643-BFDC-C9AEE5154FBD}" srcId="{6ED56045-1DD2-5246-AB43-410F74FC831A}" destId="{C654E9CA-FDBC-ED45-80CE-62242952C0BC}" srcOrd="3" destOrd="0" parTransId="{C805C93A-18B6-454F-B9EB-58429E93C280}" sibTransId="{683C846D-60F5-FC4F-AFB8-9945679A51BD}"/>
    <dgm:cxn modelId="{97AFE435-3D4F-394F-8411-C6A5AEF66565}" type="presOf" srcId="{851B55EE-1FC3-2E45-A2B0-C180D45E5177}" destId="{32DD3C1E-03BA-A443-9F85-AB55ED374A16}" srcOrd="1" destOrd="0" presId="urn:microsoft.com/office/officeart/2005/8/layout/radial1"/>
    <dgm:cxn modelId="{990C803B-B09B-EC4A-B64B-B9A86D8C0213}" type="presOf" srcId="{71C5FDB3-541A-EF43-B6E0-E4A5EB56FEA2}" destId="{8887F195-4DBB-D942-9770-2F2EC1373908}" srcOrd="1" destOrd="0" presId="urn:microsoft.com/office/officeart/2005/8/layout/radial1"/>
    <dgm:cxn modelId="{E4860C3E-F3B6-044D-881D-E62A76E8E55B}" srcId="{6ED56045-1DD2-5246-AB43-410F74FC831A}" destId="{AE8BE80B-7D46-6D44-B26C-2174D0A6663B}" srcOrd="0" destOrd="0" parTransId="{71C5FDB3-541A-EF43-B6E0-E4A5EB56FEA2}" sibTransId="{98181E5A-450B-9145-8657-A2508B573E0D}"/>
    <dgm:cxn modelId="{6169EB40-DFA7-7E4F-8479-B622DDA4B783}" type="presOf" srcId="{A605A509-7A58-0445-9EB6-E6B975DD74D2}" destId="{1404ECB3-1DB3-664A-B6F1-B3AE9274BACC}" srcOrd="0" destOrd="0" presId="urn:microsoft.com/office/officeart/2005/8/layout/radial1"/>
    <dgm:cxn modelId="{1F0A8976-B744-9A4D-8D79-4C59BC56AAD5}" type="presOf" srcId="{FE6D618D-11B5-D44E-934A-347679DFC895}" destId="{914866C1-5B9C-7649-BA00-F5E9A6325A0C}" srcOrd="0" destOrd="0" presId="urn:microsoft.com/office/officeart/2005/8/layout/radial1"/>
    <dgm:cxn modelId="{DB222878-D252-8A4A-BE7B-247673CCE49F}" type="presOf" srcId="{6ED56045-1DD2-5246-AB43-410F74FC831A}" destId="{45063927-EBFC-414F-925C-4B22CE8B58BF}" srcOrd="0" destOrd="0" presId="urn:microsoft.com/office/officeart/2005/8/layout/radial1"/>
    <dgm:cxn modelId="{1D1F6083-1022-694B-AC27-44CE8A632715}" type="presOf" srcId="{C805C93A-18B6-454F-B9EB-58429E93C280}" destId="{A90930E6-A5B5-E24F-8EF7-EC5034FCDA8D}" srcOrd="1" destOrd="0" presId="urn:microsoft.com/office/officeart/2005/8/layout/radial1"/>
    <dgm:cxn modelId="{4EFC6284-0FBC-A445-BE2C-EBC9BE1E88CD}" type="presOf" srcId="{3CD71B8F-3D19-F149-9531-06495AABB7BA}" destId="{61A42AA9-EF6D-C54B-8080-76DA4B7EBFE9}" srcOrd="0" destOrd="0" presId="urn:microsoft.com/office/officeart/2005/8/layout/radial1"/>
    <dgm:cxn modelId="{56C2318B-B64C-5143-A284-94756ABFE128}" type="presOf" srcId="{71C5FDB3-541A-EF43-B6E0-E4A5EB56FEA2}" destId="{CEBFDD8D-359B-5B42-AC62-A096A93AF51A}" srcOrd="0" destOrd="0" presId="urn:microsoft.com/office/officeart/2005/8/layout/radial1"/>
    <dgm:cxn modelId="{8361AC93-DDAB-8949-B999-4D613EAD8789}" type="presOf" srcId="{C805C93A-18B6-454F-B9EB-58429E93C280}" destId="{7EEBF530-B7CF-284C-ADCF-01323B033274}" srcOrd="0" destOrd="0" presId="urn:microsoft.com/office/officeart/2005/8/layout/radial1"/>
    <dgm:cxn modelId="{9D2A7F9B-1012-DF41-8E17-9AE6EBFDC388}" srcId="{A605A509-7A58-0445-9EB6-E6B975DD74D2}" destId="{6ED56045-1DD2-5246-AB43-410F74FC831A}" srcOrd="0" destOrd="0" parTransId="{2739AFD4-A4AF-CC40-8273-A9A5F0642F29}" sibTransId="{4A33D24E-FF90-744C-9897-20FDC21734D3}"/>
    <dgm:cxn modelId="{FE6390AB-1B19-1A42-96CC-DD4248B147AE}" type="presOf" srcId="{2BE9FEBA-6E02-7A41-B187-60CABD9A599D}" destId="{69BC5934-FAF8-4543-BA42-A4569AB9753D}" srcOrd="0" destOrd="0" presId="urn:microsoft.com/office/officeart/2005/8/layout/radial1"/>
    <dgm:cxn modelId="{9CA506AF-1168-AE44-9B10-41DC00642467}" type="presOf" srcId="{C654E9CA-FDBC-ED45-80CE-62242952C0BC}" destId="{3EDD814F-8327-6643-AEA9-1D830E638439}" srcOrd="0" destOrd="0" presId="urn:microsoft.com/office/officeart/2005/8/layout/radial1"/>
    <dgm:cxn modelId="{6A3EB4B1-6151-9940-8839-769E79A38243}" srcId="{6ED56045-1DD2-5246-AB43-410F74FC831A}" destId="{3CD71B8F-3D19-F149-9531-06495AABB7BA}" srcOrd="1" destOrd="0" parTransId="{E537B910-B4D8-D247-8F2D-A903C756767F}" sibTransId="{1982045A-4F1D-CB4B-B35F-F07D8C07F6DF}"/>
    <dgm:cxn modelId="{F0A207CD-C544-DE4A-A67D-612FFA3394EC}" type="presOf" srcId="{E537B910-B4D8-D247-8F2D-A903C756767F}" destId="{0DFB80AB-29DB-B742-8358-48431607AA89}" srcOrd="1" destOrd="0" presId="urn:microsoft.com/office/officeart/2005/8/layout/radial1"/>
    <dgm:cxn modelId="{15FD65CD-D592-EE43-B285-1869AD20F603}" type="presOf" srcId="{851B55EE-1FC3-2E45-A2B0-C180D45E5177}" destId="{FC75F884-101A-3E4D-A892-47533653E80E}" srcOrd="0" destOrd="0" presId="urn:microsoft.com/office/officeart/2005/8/layout/radial1"/>
    <dgm:cxn modelId="{090099DA-22BD-2A42-82F3-970EA370CA4F}" srcId="{6ED56045-1DD2-5246-AB43-410F74FC831A}" destId="{A19B58A1-A98D-3349-8C78-AD763A6B9B48}" srcOrd="4" destOrd="0" parTransId="{851B55EE-1FC3-2E45-A2B0-C180D45E5177}" sibTransId="{61EB2605-83D6-E741-AD9C-53D1A21404EC}"/>
    <dgm:cxn modelId="{EBFD72DD-E51D-D44E-B4AA-26864E5880A5}" srcId="{6ED56045-1DD2-5246-AB43-410F74FC831A}" destId="{FE6D618D-11B5-D44E-934A-347679DFC895}" srcOrd="2" destOrd="0" parTransId="{2BE9FEBA-6E02-7A41-B187-60CABD9A599D}" sibTransId="{71B20911-E403-A84D-AA96-C268E40B0612}"/>
    <dgm:cxn modelId="{3C8090EC-6962-554A-A70B-99E687AA7C10}" type="presOf" srcId="{E537B910-B4D8-D247-8F2D-A903C756767F}" destId="{851462DF-4C5A-F346-AB97-ED37CAF14592}" srcOrd="0" destOrd="0" presId="urn:microsoft.com/office/officeart/2005/8/layout/radial1"/>
    <dgm:cxn modelId="{3DD29FFC-2319-3543-9F38-4F15D0DC9719}" type="presOf" srcId="{A19B58A1-A98D-3349-8C78-AD763A6B9B48}" destId="{96585218-C47A-D74E-91B3-579542F29480}" srcOrd="0" destOrd="0" presId="urn:microsoft.com/office/officeart/2005/8/layout/radial1"/>
    <dgm:cxn modelId="{78274247-CA12-9041-89E7-F00620000F78}" type="presParOf" srcId="{1404ECB3-1DB3-664A-B6F1-B3AE9274BACC}" destId="{45063927-EBFC-414F-925C-4B22CE8B58BF}" srcOrd="0" destOrd="0" presId="urn:microsoft.com/office/officeart/2005/8/layout/radial1"/>
    <dgm:cxn modelId="{7F5B4104-C32A-1F4D-90B9-2B9A7EDB57C8}" type="presParOf" srcId="{1404ECB3-1DB3-664A-B6F1-B3AE9274BACC}" destId="{CEBFDD8D-359B-5B42-AC62-A096A93AF51A}" srcOrd="1" destOrd="0" presId="urn:microsoft.com/office/officeart/2005/8/layout/radial1"/>
    <dgm:cxn modelId="{A747D0D2-628F-144A-8AE9-CD2A3219E143}" type="presParOf" srcId="{CEBFDD8D-359B-5B42-AC62-A096A93AF51A}" destId="{8887F195-4DBB-D942-9770-2F2EC1373908}" srcOrd="0" destOrd="0" presId="urn:microsoft.com/office/officeart/2005/8/layout/radial1"/>
    <dgm:cxn modelId="{A8BC00F5-8985-9D4B-BDF8-13AE64A739D0}" type="presParOf" srcId="{1404ECB3-1DB3-664A-B6F1-B3AE9274BACC}" destId="{165FAD2C-C944-4446-AE5B-3216A287CD2B}" srcOrd="2" destOrd="0" presId="urn:microsoft.com/office/officeart/2005/8/layout/radial1"/>
    <dgm:cxn modelId="{6116F79E-D0EB-5340-B30D-64F49C547C86}" type="presParOf" srcId="{1404ECB3-1DB3-664A-B6F1-B3AE9274BACC}" destId="{851462DF-4C5A-F346-AB97-ED37CAF14592}" srcOrd="3" destOrd="0" presId="urn:microsoft.com/office/officeart/2005/8/layout/radial1"/>
    <dgm:cxn modelId="{C674387E-CE9E-2C44-89A2-7643A56EEA72}" type="presParOf" srcId="{851462DF-4C5A-F346-AB97-ED37CAF14592}" destId="{0DFB80AB-29DB-B742-8358-48431607AA89}" srcOrd="0" destOrd="0" presId="urn:microsoft.com/office/officeart/2005/8/layout/radial1"/>
    <dgm:cxn modelId="{AA942A20-834A-F24B-9547-451C10164EFF}" type="presParOf" srcId="{1404ECB3-1DB3-664A-B6F1-B3AE9274BACC}" destId="{61A42AA9-EF6D-C54B-8080-76DA4B7EBFE9}" srcOrd="4" destOrd="0" presId="urn:microsoft.com/office/officeart/2005/8/layout/radial1"/>
    <dgm:cxn modelId="{7D50250C-4CAD-594A-870C-FD24F4B360CD}" type="presParOf" srcId="{1404ECB3-1DB3-664A-B6F1-B3AE9274BACC}" destId="{69BC5934-FAF8-4543-BA42-A4569AB9753D}" srcOrd="5" destOrd="0" presId="urn:microsoft.com/office/officeart/2005/8/layout/radial1"/>
    <dgm:cxn modelId="{AD7C7A45-7FB4-924C-BFCE-4EF912EBAFE1}" type="presParOf" srcId="{69BC5934-FAF8-4543-BA42-A4569AB9753D}" destId="{3B5D5FDE-7169-474A-A708-D3FBBBE29424}" srcOrd="0" destOrd="0" presId="urn:microsoft.com/office/officeart/2005/8/layout/radial1"/>
    <dgm:cxn modelId="{3EE76C54-6C6E-B043-A12C-59AC5CAB1CA6}" type="presParOf" srcId="{1404ECB3-1DB3-664A-B6F1-B3AE9274BACC}" destId="{914866C1-5B9C-7649-BA00-F5E9A6325A0C}" srcOrd="6" destOrd="0" presId="urn:microsoft.com/office/officeart/2005/8/layout/radial1"/>
    <dgm:cxn modelId="{D46B030F-A8C5-E242-AFC5-414B340054C3}" type="presParOf" srcId="{1404ECB3-1DB3-664A-B6F1-B3AE9274BACC}" destId="{7EEBF530-B7CF-284C-ADCF-01323B033274}" srcOrd="7" destOrd="0" presId="urn:microsoft.com/office/officeart/2005/8/layout/radial1"/>
    <dgm:cxn modelId="{28D4FBC0-FBCC-D845-9BA0-908B52922F93}" type="presParOf" srcId="{7EEBF530-B7CF-284C-ADCF-01323B033274}" destId="{A90930E6-A5B5-E24F-8EF7-EC5034FCDA8D}" srcOrd="0" destOrd="0" presId="urn:microsoft.com/office/officeart/2005/8/layout/radial1"/>
    <dgm:cxn modelId="{911B556A-FA83-C34D-925E-A0BD6B0CC393}" type="presParOf" srcId="{1404ECB3-1DB3-664A-B6F1-B3AE9274BACC}" destId="{3EDD814F-8327-6643-AEA9-1D830E638439}" srcOrd="8" destOrd="0" presId="urn:microsoft.com/office/officeart/2005/8/layout/radial1"/>
    <dgm:cxn modelId="{6A9851F5-3A3D-984A-9994-F50D8508EB6F}" type="presParOf" srcId="{1404ECB3-1DB3-664A-B6F1-B3AE9274BACC}" destId="{FC75F884-101A-3E4D-A892-47533653E80E}" srcOrd="9" destOrd="0" presId="urn:microsoft.com/office/officeart/2005/8/layout/radial1"/>
    <dgm:cxn modelId="{56768A2E-7879-3542-BEFD-4153D1BB36C3}" type="presParOf" srcId="{FC75F884-101A-3E4D-A892-47533653E80E}" destId="{32DD3C1E-03BA-A443-9F85-AB55ED374A16}" srcOrd="0" destOrd="0" presId="urn:microsoft.com/office/officeart/2005/8/layout/radial1"/>
    <dgm:cxn modelId="{7118B2A6-508C-CD42-8EE2-AFF9E23D980A}" type="presParOf" srcId="{1404ECB3-1DB3-664A-B6F1-B3AE9274BACC}" destId="{96585218-C47A-D74E-91B3-579542F29480}"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063927-EBFC-414F-925C-4B22CE8B58BF}">
      <dsp:nvSpPr>
        <dsp:cNvPr id="0" name=""/>
        <dsp:cNvSpPr/>
      </dsp:nvSpPr>
      <dsp:spPr>
        <a:xfrm>
          <a:off x="3262669" y="2107281"/>
          <a:ext cx="1602661" cy="1602661"/>
        </a:xfrm>
        <a:prstGeom prst="ellips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nl-NL" sz="2700" kern="1200" dirty="0">
              <a:solidFill>
                <a:schemeClr val="bg1"/>
              </a:solidFill>
              <a:latin typeface="+mj-lt"/>
            </a:rPr>
            <a:t>Studie</a:t>
          </a:r>
        </a:p>
      </dsp:txBody>
      <dsp:txXfrm>
        <a:off x="3497373" y="2341985"/>
        <a:ext cx="1133253" cy="1133253"/>
      </dsp:txXfrm>
    </dsp:sp>
    <dsp:sp modelId="{CEBFDD8D-359B-5B42-AC62-A096A93AF51A}">
      <dsp:nvSpPr>
        <dsp:cNvPr id="0" name=""/>
        <dsp:cNvSpPr/>
      </dsp:nvSpPr>
      <dsp:spPr>
        <a:xfrm rot="16200000">
          <a:off x="3821891" y="1847426"/>
          <a:ext cx="484217" cy="35492"/>
        </a:xfrm>
        <a:custGeom>
          <a:avLst/>
          <a:gdLst/>
          <a:ahLst/>
          <a:cxnLst/>
          <a:rect l="0" t="0" r="0" b="0"/>
          <a:pathLst>
            <a:path>
              <a:moveTo>
                <a:pt x="0" y="17746"/>
              </a:moveTo>
              <a:lnTo>
                <a:pt x="484217" y="17746"/>
              </a:lnTo>
            </a:path>
          </a:pathLst>
        </a:custGeom>
        <a:noFill/>
        <a:ln w="38100" cap="flat" cmpd="sng" algn="ctr">
          <a:solidFill>
            <a:schemeClr val="accent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latin typeface="+mj-lt"/>
          </a:endParaRPr>
        </a:p>
      </dsp:txBody>
      <dsp:txXfrm>
        <a:off x="4051894" y="1853067"/>
        <a:ext cx="24210" cy="24210"/>
      </dsp:txXfrm>
    </dsp:sp>
    <dsp:sp modelId="{165FAD2C-C944-4446-AE5B-3216A287CD2B}">
      <dsp:nvSpPr>
        <dsp:cNvPr id="0" name=""/>
        <dsp:cNvSpPr/>
      </dsp:nvSpPr>
      <dsp:spPr>
        <a:xfrm>
          <a:off x="3262669" y="20402"/>
          <a:ext cx="1602661" cy="1602661"/>
        </a:xfrm>
        <a:prstGeom prst="ellipse">
          <a:avLst/>
        </a:prstGeom>
        <a:solidFill>
          <a:schemeClr val="accent1">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nl-NL" sz="6500" kern="1200" dirty="0">
              <a:solidFill>
                <a:sysClr val="windowText" lastClr="000000"/>
              </a:solidFill>
              <a:latin typeface="+mj-lt"/>
            </a:rPr>
            <a:t>?</a:t>
          </a:r>
        </a:p>
      </dsp:txBody>
      <dsp:txXfrm>
        <a:off x="3497373" y="255106"/>
        <a:ext cx="1133253" cy="1133253"/>
      </dsp:txXfrm>
    </dsp:sp>
    <dsp:sp modelId="{851462DF-4C5A-F346-AB97-ED37CAF14592}">
      <dsp:nvSpPr>
        <dsp:cNvPr id="0" name=""/>
        <dsp:cNvSpPr/>
      </dsp:nvSpPr>
      <dsp:spPr>
        <a:xfrm rot="20520000">
          <a:off x="4814261" y="2568426"/>
          <a:ext cx="484217" cy="35492"/>
        </a:xfrm>
        <a:custGeom>
          <a:avLst/>
          <a:gdLst/>
          <a:ahLst/>
          <a:cxnLst/>
          <a:rect l="0" t="0" r="0" b="0"/>
          <a:pathLst>
            <a:path>
              <a:moveTo>
                <a:pt x="0" y="17746"/>
              </a:moveTo>
              <a:lnTo>
                <a:pt x="484217" y="17746"/>
              </a:lnTo>
            </a:path>
          </a:pathLst>
        </a:custGeom>
        <a:noFill/>
        <a:ln w="38100" cap="flat" cmpd="sng" algn="ctr">
          <a:solidFill>
            <a:schemeClr val="accent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latin typeface="+mj-lt"/>
          </a:endParaRPr>
        </a:p>
      </dsp:txBody>
      <dsp:txXfrm>
        <a:off x="5044264" y="2574066"/>
        <a:ext cx="24210" cy="24210"/>
      </dsp:txXfrm>
    </dsp:sp>
    <dsp:sp modelId="{61A42AA9-EF6D-C54B-8080-76DA4B7EBFE9}">
      <dsp:nvSpPr>
        <dsp:cNvPr id="0" name=""/>
        <dsp:cNvSpPr/>
      </dsp:nvSpPr>
      <dsp:spPr>
        <a:xfrm>
          <a:off x="5247409" y="1462400"/>
          <a:ext cx="1602661" cy="1602661"/>
        </a:xfrm>
        <a:prstGeom prst="ellipse">
          <a:avLst/>
        </a:prstGeom>
        <a:solidFill>
          <a:schemeClr val="accent1">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nl-NL" sz="6500" kern="1200" dirty="0">
              <a:solidFill>
                <a:sysClr val="windowText" lastClr="000000"/>
              </a:solidFill>
              <a:latin typeface="+mj-lt"/>
            </a:rPr>
            <a:t>?</a:t>
          </a:r>
        </a:p>
      </dsp:txBody>
      <dsp:txXfrm>
        <a:off x="5482113" y="1697104"/>
        <a:ext cx="1133253" cy="1133253"/>
      </dsp:txXfrm>
    </dsp:sp>
    <dsp:sp modelId="{69BC5934-FAF8-4543-BA42-A4569AB9753D}">
      <dsp:nvSpPr>
        <dsp:cNvPr id="0" name=""/>
        <dsp:cNvSpPr/>
      </dsp:nvSpPr>
      <dsp:spPr>
        <a:xfrm rot="3240000">
          <a:off x="4435209" y="3735027"/>
          <a:ext cx="484217" cy="35492"/>
        </a:xfrm>
        <a:custGeom>
          <a:avLst/>
          <a:gdLst/>
          <a:ahLst/>
          <a:cxnLst/>
          <a:rect l="0" t="0" r="0" b="0"/>
          <a:pathLst>
            <a:path>
              <a:moveTo>
                <a:pt x="0" y="17746"/>
              </a:moveTo>
              <a:lnTo>
                <a:pt x="484217" y="17746"/>
              </a:lnTo>
            </a:path>
          </a:pathLst>
        </a:custGeom>
        <a:noFill/>
        <a:ln w="38100" cap="flat" cmpd="sng" algn="ctr">
          <a:solidFill>
            <a:schemeClr val="accent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latin typeface="+mj-lt"/>
          </a:endParaRPr>
        </a:p>
      </dsp:txBody>
      <dsp:txXfrm>
        <a:off x="4665213" y="3740667"/>
        <a:ext cx="24210" cy="24210"/>
      </dsp:txXfrm>
    </dsp:sp>
    <dsp:sp modelId="{914866C1-5B9C-7649-BA00-F5E9A6325A0C}">
      <dsp:nvSpPr>
        <dsp:cNvPr id="0" name=""/>
        <dsp:cNvSpPr/>
      </dsp:nvSpPr>
      <dsp:spPr>
        <a:xfrm>
          <a:off x="4489306" y="3795603"/>
          <a:ext cx="1602661" cy="1602661"/>
        </a:xfrm>
        <a:prstGeom prst="ellipse">
          <a:avLst/>
        </a:prstGeom>
        <a:solidFill>
          <a:schemeClr val="accent1">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nl-NL" sz="6500" kern="1200" dirty="0">
              <a:solidFill>
                <a:sysClr val="windowText" lastClr="000000"/>
              </a:solidFill>
              <a:latin typeface="+mj-lt"/>
            </a:rPr>
            <a:t>?</a:t>
          </a:r>
        </a:p>
      </dsp:txBody>
      <dsp:txXfrm>
        <a:off x="4724010" y="4030307"/>
        <a:ext cx="1133253" cy="1133253"/>
      </dsp:txXfrm>
    </dsp:sp>
    <dsp:sp modelId="{7EEBF530-B7CF-284C-ADCF-01323B033274}">
      <dsp:nvSpPr>
        <dsp:cNvPr id="0" name=""/>
        <dsp:cNvSpPr/>
      </dsp:nvSpPr>
      <dsp:spPr>
        <a:xfrm rot="7560000">
          <a:off x="3208572" y="3735027"/>
          <a:ext cx="484217" cy="35492"/>
        </a:xfrm>
        <a:custGeom>
          <a:avLst/>
          <a:gdLst/>
          <a:ahLst/>
          <a:cxnLst/>
          <a:rect l="0" t="0" r="0" b="0"/>
          <a:pathLst>
            <a:path>
              <a:moveTo>
                <a:pt x="0" y="17746"/>
              </a:moveTo>
              <a:lnTo>
                <a:pt x="484217" y="17746"/>
              </a:lnTo>
            </a:path>
          </a:pathLst>
        </a:custGeom>
        <a:noFill/>
        <a:ln w="38100" cap="flat" cmpd="sng" algn="ctr">
          <a:solidFill>
            <a:schemeClr val="accent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latin typeface="+mj-lt"/>
          </a:endParaRPr>
        </a:p>
      </dsp:txBody>
      <dsp:txXfrm rot="10800000">
        <a:off x="3438575" y="3740667"/>
        <a:ext cx="24210" cy="24210"/>
      </dsp:txXfrm>
    </dsp:sp>
    <dsp:sp modelId="{3EDD814F-8327-6643-AEA9-1D830E638439}">
      <dsp:nvSpPr>
        <dsp:cNvPr id="0" name=""/>
        <dsp:cNvSpPr/>
      </dsp:nvSpPr>
      <dsp:spPr>
        <a:xfrm>
          <a:off x="2036031" y="3795603"/>
          <a:ext cx="1602661" cy="1602661"/>
        </a:xfrm>
        <a:prstGeom prst="ellipse">
          <a:avLst/>
        </a:prstGeom>
        <a:solidFill>
          <a:schemeClr val="accent1">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nl-NL" sz="6500" kern="1200" dirty="0">
              <a:solidFill>
                <a:sysClr val="windowText" lastClr="000000"/>
              </a:solidFill>
              <a:latin typeface="+mj-lt"/>
            </a:rPr>
            <a:t>?</a:t>
          </a:r>
        </a:p>
      </dsp:txBody>
      <dsp:txXfrm>
        <a:off x="2270735" y="4030307"/>
        <a:ext cx="1133253" cy="1133253"/>
      </dsp:txXfrm>
    </dsp:sp>
    <dsp:sp modelId="{FC75F884-101A-3E4D-A892-47533653E80E}">
      <dsp:nvSpPr>
        <dsp:cNvPr id="0" name=""/>
        <dsp:cNvSpPr/>
      </dsp:nvSpPr>
      <dsp:spPr>
        <a:xfrm rot="11880000">
          <a:off x="2829520" y="2568426"/>
          <a:ext cx="484217" cy="35492"/>
        </a:xfrm>
        <a:custGeom>
          <a:avLst/>
          <a:gdLst/>
          <a:ahLst/>
          <a:cxnLst/>
          <a:rect l="0" t="0" r="0" b="0"/>
          <a:pathLst>
            <a:path>
              <a:moveTo>
                <a:pt x="0" y="17746"/>
              </a:moveTo>
              <a:lnTo>
                <a:pt x="484217" y="17746"/>
              </a:lnTo>
            </a:path>
          </a:pathLst>
        </a:custGeom>
        <a:noFill/>
        <a:ln w="38100" cap="flat" cmpd="sng" algn="ctr">
          <a:solidFill>
            <a:schemeClr val="accent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latin typeface="+mj-lt"/>
          </a:endParaRPr>
        </a:p>
      </dsp:txBody>
      <dsp:txXfrm rot="10800000">
        <a:off x="3059524" y="2574066"/>
        <a:ext cx="24210" cy="24210"/>
      </dsp:txXfrm>
    </dsp:sp>
    <dsp:sp modelId="{96585218-C47A-D74E-91B3-579542F29480}">
      <dsp:nvSpPr>
        <dsp:cNvPr id="0" name=""/>
        <dsp:cNvSpPr/>
      </dsp:nvSpPr>
      <dsp:spPr>
        <a:xfrm>
          <a:off x="1277928" y="1462400"/>
          <a:ext cx="1602661" cy="1602661"/>
        </a:xfrm>
        <a:prstGeom prst="ellipse">
          <a:avLst/>
        </a:prstGeom>
        <a:solidFill>
          <a:schemeClr val="accent1">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nl-NL" sz="6500" kern="1200" dirty="0">
              <a:solidFill>
                <a:sysClr val="windowText" lastClr="000000"/>
              </a:solidFill>
              <a:latin typeface="+mj-lt"/>
            </a:rPr>
            <a:t>?</a:t>
          </a:r>
        </a:p>
      </dsp:txBody>
      <dsp:txXfrm>
        <a:off x="1512632" y="1697104"/>
        <a:ext cx="1133253" cy="1133253"/>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6709BA-0250-418B-A227-469BF0F69AD3}" type="datetimeFigureOut">
              <a:rPr lang="nl-NL" smtClean="0"/>
              <a:t>13-1-2025</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A4FE01-11FF-43DA-B7F5-6592B996E3FA}" type="slidenum">
              <a:rPr lang="nl-NL" smtClean="0"/>
              <a:t>‹nr.›</a:t>
            </a:fld>
            <a:endParaRPr lang="nl-NL"/>
          </a:p>
        </p:txBody>
      </p:sp>
    </p:spTree>
    <p:extLst>
      <p:ext uri="{BB962C8B-B14F-4D97-AF65-F5344CB8AC3E}">
        <p14:creationId xmlns:p14="http://schemas.microsoft.com/office/powerpoint/2010/main" val="168179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D30240-3B76-4E52-B42B-C39F5C218F4D}" type="datetimeFigureOut">
              <a:rPr lang="nl-NL" smtClean="0"/>
              <a:t>13-1-2025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01649-886C-4324-AD4C-E61C88D47728}" type="slidenum">
              <a:rPr lang="nl-NL" smtClean="0"/>
              <a:t>‹nr.›</a:t>
            </a:fld>
            <a:endParaRPr lang="nl-NL"/>
          </a:p>
        </p:txBody>
      </p:sp>
    </p:spTree>
    <p:extLst>
      <p:ext uri="{BB962C8B-B14F-4D97-AF65-F5344CB8AC3E}">
        <p14:creationId xmlns:p14="http://schemas.microsoft.com/office/powerpoint/2010/main" val="1169954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DE501649-886C-4324-AD4C-E61C88D47728}" type="slidenum">
              <a:rPr lang="nl-NL" smtClean="0"/>
              <a:t>1</a:t>
            </a:fld>
            <a:endParaRPr lang="nl-NL" dirty="0"/>
          </a:p>
        </p:txBody>
      </p:sp>
    </p:spTree>
    <p:extLst>
      <p:ext uri="{BB962C8B-B14F-4D97-AF65-F5344CB8AC3E}">
        <p14:creationId xmlns:p14="http://schemas.microsoft.com/office/powerpoint/2010/main" val="3497443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10</a:t>
            </a:fld>
            <a:endParaRPr lang="nl-NL"/>
          </a:p>
        </p:txBody>
      </p:sp>
    </p:spTree>
    <p:extLst>
      <p:ext uri="{BB962C8B-B14F-4D97-AF65-F5344CB8AC3E}">
        <p14:creationId xmlns:p14="http://schemas.microsoft.com/office/powerpoint/2010/main" val="1227509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11</a:t>
            </a:fld>
            <a:endParaRPr lang="nl-NL" dirty="0"/>
          </a:p>
        </p:txBody>
      </p:sp>
    </p:spTree>
    <p:extLst>
      <p:ext uri="{BB962C8B-B14F-4D97-AF65-F5344CB8AC3E}">
        <p14:creationId xmlns:p14="http://schemas.microsoft.com/office/powerpoint/2010/main" val="1885770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12</a:t>
            </a:fld>
            <a:endParaRPr lang="nl-NL"/>
          </a:p>
        </p:txBody>
      </p:sp>
    </p:spTree>
    <p:extLst>
      <p:ext uri="{BB962C8B-B14F-4D97-AF65-F5344CB8AC3E}">
        <p14:creationId xmlns:p14="http://schemas.microsoft.com/office/powerpoint/2010/main" val="2970598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13</a:t>
            </a:fld>
            <a:endParaRPr lang="nl-NL"/>
          </a:p>
        </p:txBody>
      </p:sp>
    </p:spTree>
    <p:extLst>
      <p:ext uri="{BB962C8B-B14F-4D97-AF65-F5344CB8AC3E}">
        <p14:creationId xmlns:p14="http://schemas.microsoft.com/office/powerpoint/2010/main" val="790514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14</a:t>
            </a:fld>
            <a:endParaRPr lang="nl-NL"/>
          </a:p>
        </p:txBody>
      </p:sp>
    </p:spTree>
    <p:extLst>
      <p:ext uri="{BB962C8B-B14F-4D97-AF65-F5344CB8AC3E}">
        <p14:creationId xmlns:p14="http://schemas.microsoft.com/office/powerpoint/2010/main" val="707648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15</a:t>
            </a:fld>
            <a:endParaRPr lang="nl-NL"/>
          </a:p>
        </p:txBody>
      </p:sp>
    </p:spTree>
    <p:extLst>
      <p:ext uri="{BB962C8B-B14F-4D97-AF65-F5344CB8AC3E}">
        <p14:creationId xmlns:p14="http://schemas.microsoft.com/office/powerpoint/2010/main" val="3498017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16</a:t>
            </a:fld>
            <a:endParaRPr lang="nl-NL"/>
          </a:p>
        </p:txBody>
      </p:sp>
    </p:spTree>
    <p:extLst>
      <p:ext uri="{BB962C8B-B14F-4D97-AF65-F5344CB8AC3E}">
        <p14:creationId xmlns:p14="http://schemas.microsoft.com/office/powerpoint/2010/main" val="194647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17</a:t>
            </a:fld>
            <a:endParaRPr lang="nl-NL"/>
          </a:p>
        </p:txBody>
      </p:sp>
    </p:spTree>
    <p:extLst>
      <p:ext uri="{BB962C8B-B14F-4D97-AF65-F5344CB8AC3E}">
        <p14:creationId xmlns:p14="http://schemas.microsoft.com/office/powerpoint/2010/main" val="103102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18</a:t>
            </a:fld>
            <a:endParaRPr lang="nl-NL"/>
          </a:p>
        </p:txBody>
      </p:sp>
    </p:spTree>
    <p:extLst>
      <p:ext uri="{BB962C8B-B14F-4D97-AF65-F5344CB8AC3E}">
        <p14:creationId xmlns:p14="http://schemas.microsoft.com/office/powerpoint/2010/main" val="3347759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501649-886C-4324-AD4C-E61C88D47728}" type="slidenum">
              <a:rPr lang="nl-NL" smtClean="0"/>
              <a:t>19</a:t>
            </a:fld>
            <a:endParaRPr lang="nl-NL"/>
          </a:p>
        </p:txBody>
      </p:sp>
    </p:spTree>
    <p:extLst>
      <p:ext uri="{BB962C8B-B14F-4D97-AF65-F5344CB8AC3E}">
        <p14:creationId xmlns:p14="http://schemas.microsoft.com/office/powerpoint/2010/main" val="427924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2</a:t>
            </a:fld>
            <a:endParaRPr lang="nl-NL"/>
          </a:p>
        </p:txBody>
      </p:sp>
    </p:spTree>
    <p:extLst>
      <p:ext uri="{BB962C8B-B14F-4D97-AF65-F5344CB8AC3E}">
        <p14:creationId xmlns:p14="http://schemas.microsoft.com/office/powerpoint/2010/main" val="20922053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t>20</a:t>
            </a:fld>
            <a:endParaRPr lang="nl-NL"/>
          </a:p>
        </p:txBody>
      </p:sp>
    </p:spTree>
    <p:extLst>
      <p:ext uri="{BB962C8B-B14F-4D97-AF65-F5344CB8AC3E}">
        <p14:creationId xmlns:p14="http://schemas.microsoft.com/office/powerpoint/2010/main" val="21519652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t>21</a:t>
            </a:fld>
            <a:endParaRPr lang="nl-NL"/>
          </a:p>
        </p:txBody>
      </p:sp>
    </p:spTree>
    <p:extLst>
      <p:ext uri="{BB962C8B-B14F-4D97-AF65-F5344CB8AC3E}">
        <p14:creationId xmlns:p14="http://schemas.microsoft.com/office/powerpoint/2010/main" val="38134426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22</a:t>
            </a:fld>
            <a:endParaRPr lang="nl-NL"/>
          </a:p>
        </p:txBody>
      </p:sp>
    </p:spTree>
    <p:extLst>
      <p:ext uri="{BB962C8B-B14F-4D97-AF65-F5344CB8AC3E}">
        <p14:creationId xmlns:p14="http://schemas.microsoft.com/office/powerpoint/2010/main" val="17711505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23</a:t>
            </a:fld>
            <a:endParaRPr lang="nl-NL"/>
          </a:p>
        </p:txBody>
      </p:sp>
    </p:spTree>
    <p:extLst>
      <p:ext uri="{BB962C8B-B14F-4D97-AF65-F5344CB8AC3E}">
        <p14:creationId xmlns:p14="http://schemas.microsoft.com/office/powerpoint/2010/main" val="27697934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24</a:t>
            </a:fld>
            <a:endParaRPr lang="nl-NL"/>
          </a:p>
        </p:txBody>
      </p:sp>
    </p:spTree>
    <p:extLst>
      <p:ext uri="{BB962C8B-B14F-4D97-AF65-F5344CB8AC3E}">
        <p14:creationId xmlns:p14="http://schemas.microsoft.com/office/powerpoint/2010/main" val="120195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3</a:t>
            </a:fld>
            <a:endParaRPr lang="nl-NL"/>
          </a:p>
        </p:txBody>
      </p:sp>
    </p:spTree>
    <p:extLst>
      <p:ext uri="{BB962C8B-B14F-4D97-AF65-F5344CB8AC3E}">
        <p14:creationId xmlns:p14="http://schemas.microsoft.com/office/powerpoint/2010/main" val="470428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4</a:t>
            </a:fld>
            <a:endParaRPr lang="nl-NL"/>
          </a:p>
        </p:txBody>
      </p:sp>
    </p:spTree>
    <p:extLst>
      <p:ext uri="{BB962C8B-B14F-4D97-AF65-F5344CB8AC3E}">
        <p14:creationId xmlns:p14="http://schemas.microsoft.com/office/powerpoint/2010/main" val="3740733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5</a:t>
            </a:fld>
            <a:endParaRPr lang="nl-NL"/>
          </a:p>
        </p:txBody>
      </p:sp>
    </p:spTree>
    <p:extLst>
      <p:ext uri="{BB962C8B-B14F-4D97-AF65-F5344CB8AC3E}">
        <p14:creationId xmlns:p14="http://schemas.microsoft.com/office/powerpoint/2010/main" val="4280148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6</a:t>
            </a:fld>
            <a:endParaRPr lang="nl-NL"/>
          </a:p>
        </p:txBody>
      </p:sp>
    </p:spTree>
    <p:extLst>
      <p:ext uri="{BB962C8B-B14F-4D97-AF65-F5344CB8AC3E}">
        <p14:creationId xmlns:p14="http://schemas.microsoft.com/office/powerpoint/2010/main" val="2638199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7</a:t>
            </a:fld>
            <a:endParaRPr lang="nl-NL"/>
          </a:p>
        </p:txBody>
      </p:sp>
    </p:spTree>
    <p:extLst>
      <p:ext uri="{BB962C8B-B14F-4D97-AF65-F5344CB8AC3E}">
        <p14:creationId xmlns:p14="http://schemas.microsoft.com/office/powerpoint/2010/main" val="4171945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8</a:t>
            </a:fld>
            <a:endParaRPr lang="nl-NL"/>
          </a:p>
        </p:txBody>
      </p:sp>
    </p:spTree>
    <p:extLst>
      <p:ext uri="{BB962C8B-B14F-4D97-AF65-F5344CB8AC3E}">
        <p14:creationId xmlns:p14="http://schemas.microsoft.com/office/powerpoint/2010/main" val="1584281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9</a:t>
            </a:fld>
            <a:endParaRPr lang="nl-NL"/>
          </a:p>
        </p:txBody>
      </p:sp>
    </p:spTree>
    <p:extLst>
      <p:ext uri="{BB962C8B-B14F-4D97-AF65-F5344CB8AC3E}">
        <p14:creationId xmlns:p14="http://schemas.microsoft.com/office/powerpoint/2010/main" val="8305857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Rechthoek 9"/>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Tekststijl van het model bewerken
Tweede niveau
Derde niveau
Vierde niveau
Vijfde niveau</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Tekststijl van het model bewerken
Tweede niveau
Derde niveau
Vierde niveau
Vijfde niveau</a:t>
            </a:r>
            <a:endParaRPr lang="nl-NL" dirty="0"/>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
Tweede niveau
Derde niveau
Vierde niveau
Vijfde niveau</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Tekststijl van het model bewerken
Tweede niveau
Derde niveau
Vierde niveau
Vijfde niveau</a:t>
            </a:r>
            <a:endParaRPr lang="nl-NL" dirty="0"/>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
Tweede niveau
Derde niveau
Vierde niveau
Vijfde niveau</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Tekststijl van het model bewerken
Tweede niveau
Derde niveau
Vierde niveau
Vijfde niveau</a:t>
            </a:r>
            <a:endParaRPr lang="nl-NL" dirty="0"/>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279042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085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
Tweede niveau
Derde niveau
Vierde niveau
Vijfde niveau</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Tekststijl van het model bewerken
Tweede niveau
Derde niveau
Vierde niveau
Vijfde niveau</a:t>
            </a:r>
            <a:endParaRPr lang="nl-NL" dirty="0"/>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69135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6" name="Rechthoek 15"/>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Tekststijl van het model bewerken
Tweede niveau
Derde niveau
Vierde niveau
Vijfde niveau</a:t>
            </a:r>
            <a:endParaRPr lang="nl-NL" dirty="0"/>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Tekststijl van het model bewerken
Tweede niveau
Derde niveau
Vierde niveau
Vijfde niveau</a:t>
            </a:r>
            <a:endParaRPr lang="nl-NL" dirty="0"/>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0" name="Rechthoek 9"/>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
Tweede niveau
Derde niveau
Vierde niveau
Vijfde niveau</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8" name="Tijdelijke aanduiding voor afbeelding 9"/>
          <p:cNvSpPr>
            <a:spLocks noGrp="1"/>
          </p:cNvSpPr>
          <p:nvPr>
            <p:ph type="pic" sz="quarter" idx="24"/>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26409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Tekststijl van het model bewerken
Tweede niveau
Derde niveau
Vierde niveau
Vijfde niveau</a:t>
            </a:r>
            <a:endParaRPr lang="nl-NL" dirty="0"/>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129216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Tekststijl van het model bewerken
Tweede niveau
Derde niveau
Vierde niveau
Vijfde niveau</a:t>
            </a:r>
            <a:endParaRPr lang="nl-NL" dirty="0"/>
          </a:p>
        </p:txBody>
      </p:sp>
      <p:pic>
        <p:nvPicPr>
          <p:cNvPr id="12" name="Afbeelding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4" name="Rechthoek 13"/>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11" name="Tijdelijke aanduiding voor afbeelding 9"/>
          <p:cNvSpPr>
            <a:spLocks noGrp="1"/>
          </p:cNvSpPr>
          <p:nvPr>
            <p:ph type="pic" sz="quarter" idx="24"/>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Tekststijl van het model bewerken
Tweede niveau
Derde niveau
Vierde niveau
Vijfde niveau</a:t>
            </a:r>
            <a:endParaRPr lang="nl-NL" dirty="0"/>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10" name="Tijdelijke aanduiding voor afbeelding 9"/>
          <p:cNvSpPr>
            <a:spLocks noGrp="1"/>
          </p:cNvSpPr>
          <p:nvPr>
            <p:ph type="pic" sz="quarter" idx="24"/>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Tekststijl van het model bewerken
Tweede niveau
Derde niveau
Vierde niveau
Vijfde niveau</a:t>
            </a:r>
            <a:endParaRPr lang="nl-NL" dirty="0"/>
          </a:p>
        </p:txBody>
      </p:sp>
      <p:pic>
        <p:nvPicPr>
          <p:cNvPr id="9" name="Afbeelding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9115335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Tekststijl van het model bewerken
Tweede niveau
Derde niveau
Vierde niveau
Vijfde niveau</a:t>
            </a:r>
            <a:endParaRPr lang="nl-NL" dirty="0"/>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Rechthoek 11"/>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3502490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lumMod val="85000"/>
            </a:schemeClr>
          </a:solid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Tekststijl van het model bewerken
Tweede niveau
Derde niveau
Vierde niveau
Vijfde niveau</a:t>
            </a:r>
            <a:endParaRPr lang="nl-NL" dirty="0"/>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alpha val="10000"/>
            </a:schemeClr>
          </a:solid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Tekststijl van het model bewerken
Tweede niveau
Derde niveau
Vierde niveau
Vijfde niveau</a:t>
            </a:r>
            <a:endParaRPr lang="nl-NL" dirty="0"/>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403901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Tekststijl van het model bewerken
Tweede niveau
Derde niveau
Vierde niveau
Vijfde niveau</a:t>
            </a:r>
            <a:endParaRPr lang="nl-NL" dirty="0"/>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bg1">
              <a:lumMod val="85000"/>
            </a:schemeClr>
          </a:solid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Tekststijl van het model bewerken
Tweede niveau
Derde niveau
Vierde niveau
Vijfde niveau</a:t>
            </a:r>
            <a:endParaRPr lang="nl-NL" dirty="0"/>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61047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30587">
                <a:moveTo>
                  <a:pt x="0" y="0"/>
                </a:moveTo>
                <a:lnTo>
                  <a:pt x="12192000" y="0"/>
                </a:lnTo>
                <a:lnTo>
                  <a:pt x="12192000" y="3430587"/>
                </a:lnTo>
                <a:lnTo>
                  <a:pt x="6330000" y="3430587"/>
                </a:lnTo>
                <a:lnTo>
                  <a:pt x="6330000" y="3192987"/>
                </a:lnTo>
                <a:lnTo>
                  <a:pt x="5862000" y="3192987"/>
                </a:lnTo>
                <a:lnTo>
                  <a:pt x="5862000" y="3430587"/>
                </a:lnTo>
                <a:lnTo>
                  <a:pt x="0" y="3430587"/>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30587">
                <a:moveTo>
                  <a:pt x="0" y="0"/>
                </a:moveTo>
                <a:lnTo>
                  <a:pt x="12192000" y="0"/>
                </a:lnTo>
                <a:lnTo>
                  <a:pt x="12192000" y="3430587"/>
                </a:lnTo>
                <a:lnTo>
                  <a:pt x="6330000" y="3430587"/>
                </a:lnTo>
                <a:lnTo>
                  <a:pt x="6330000" y="3192987"/>
                </a:lnTo>
                <a:lnTo>
                  <a:pt x="5862000" y="3192987"/>
                </a:lnTo>
                <a:lnTo>
                  <a:pt x="5862000" y="3430587"/>
                </a:lnTo>
                <a:lnTo>
                  <a:pt x="0" y="3430587"/>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9175" h="6858000">
                <a:moveTo>
                  <a:pt x="0" y="0"/>
                </a:moveTo>
                <a:lnTo>
                  <a:pt x="5776763" y="0"/>
                </a:lnTo>
                <a:lnTo>
                  <a:pt x="5776763" y="1144800"/>
                </a:lnTo>
                <a:lnTo>
                  <a:pt x="6099175" y="1144800"/>
                </a:lnTo>
                <a:lnTo>
                  <a:pt x="6099175" y="6541200"/>
                </a:lnTo>
                <a:lnTo>
                  <a:pt x="5776595" y="6541200"/>
                </a:lnTo>
                <a:lnTo>
                  <a:pt x="5776595" y="6858000"/>
                </a:lnTo>
                <a:lnTo>
                  <a:pt x="0" y="685800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1" name="Rechthoek 2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4" name="Afbeelding 1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19" name="Rechthoek 18"/>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Tree>
    <p:extLst>
      <p:ext uri="{BB962C8B-B14F-4D97-AF65-F5344CB8AC3E}">
        <p14:creationId xmlns:p14="http://schemas.microsoft.com/office/powerpoint/2010/main" val="6262234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67795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Tekststijl van het model bewerken
Tweede niveau
Derde niveau
Vierde niveau
Vijfde niveau</a:t>
            </a:r>
          </a:p>
        </p:txBody>
      </p:sp>
      <p:pic>
        <p:nvPicPr>
          <p:cNvPr id="4" name="Afbeelding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Tekststijl van het model bewerken
Tweede niveau
Derde niveau
Vierde niveau
Vijfde niveau</a:t>
            </a:r>
            <a:endParaRPr lang="nl-NL" dirty="0"/>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590003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Tekststijl van het model bewerken
Tweede niveau
Derde niveau
Vierde niveau
Vijfde niveau</a:t>
            </a:r>
            <a:endParaRPr lang="nl-NL" dirty="0"/>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Tekststijl van het model bewerken
Tweede niveau
Derde niveau
Vierde niveau
Vijfde niveau</a:t>
            </a:r>
            <a:endParaRPr lang="nl-NL" dirty="0"/>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208688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Tekststijl van het model bewerken
Tweede niveau
Derde niveau
Vierde niveau
Vijfde niveau</a:t>
            </a:r>
            <a:endParaRPr lang="nl-NL" dirty="0"/>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2" name="Rechthoek 11"/>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Tekststijl van het model bewerken
Tweede niveau
Derde niveau
Vierde niveau
Vijfde niveau</a:t>
            </a:r>
            <a:endParaRPr lang="nl-NL" dirty="0"/>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280097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351332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2" name="Rechthoek 11"/>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1879600"/>
          </a:xfrm>
          <a:prstGeom prst="rect">
            <a:avLst/>
          </a:prstGeom>
          <a:solidFill>
            <a:schemeClr val="bg2"/>
          </a:solidFill>
        </p:spPr>
      </p:pic>
      <p:sp>
        <p:nvSpPr>
          <p:cNvPr id="16" name="Tijdelijke aanduiding voor afbeelding 15"/>
          <p:cNvSpPr>
            <a:spLocks noGrp="1"/>
          </p:cNvSpPr>
          <p:nvPr>
            <p:ph type="pic" sz="quarter" idx="11"/>
          </p:nvPr>
        </p:nvSpPr>
        <p:spPr>
          <a:xfrm>
            <a:off x="0" y="-1"/>
            <a:ext cx="12192000" cy="3427413"/>
          </a:xfrm>
          <a:custGeom>
            <a:avLst/>
            <a:gdLst>
              <a:gd name="connsiteX0" fmla="*/ 5772000 w 12192000"/>
              <a:gd name="connsiteY0" fmla="*/ 1 h 3427413"/>
              <a:gd name="connsiteX1" fmla="*/ 5772000 w 12192000"/>
              <a:gd name="connsiteY1" fmla="*/ 1144801 h 3427413"/>
              <a:gd name="connsiteX2" fmla="*/ 6420000 w 12192000"/>
              <a:gd name="connsiteY2" fmla="*/ 1144801 h 3427413"/>
              <a:gd name="connsiteX3" fmla="*/ 64200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2000" y="1"/>
                </a:moveTo>
                <a:lnTo>
                  <a:pt x="5772000" y="1144801"/>
                </a:lnTo>
                <a:lnTo>
                  <a:pt x="6420000" y="1144801"/>
                </a:lnTo>
                <a:lnTo>
                  <a:pt x="6420000" y="1"/>
                </a:lnTo>
                <a:close/>
                <a:moveTo>
                  <a:pt x="0" y="0"/>
                </a:moveTo>
                <a:lnTo>
                  <a:pt x="12192000" y="0"/>
                </a:lnTo>
                <a:lnTo>
                  <a:pt x="12192000" y="3427413"/>
                </a:lnTo>
                <a:lnTo>
                  <a:pt x="0" y="3427413"/>
                </a:lnTo>
                <a:close/>
              </a:path>
            </a:pathLst>
          </a:custGeom>
          <a:solidFill>
            <a:schemeClr val="tx1">
              <a:lumMod val="85000"/>
            </a:schemeClr>
          </a:solidFill>
        </p:spPr>
        <p:txBody>
          <a:bodyPr wrap="square" lIns="648000" anchor="ctr" anchorCtr="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0110038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Rechthoek 16"/>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5" name="Rechthoek 14"/>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Tree>
    <p:extLst>
      <p:ext uri="{BB962C8B-B14F-4D97-AF65-F5344CB8AC3E}">
        <p14:creationId xmlns:p14="http://schemas.microsoft.com/office/powerpoint/2010/main" val="1065973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1" name="Afbeelding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12" name="Rechthoek 11"/>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609945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Tekststijl van het model bewerken
Tweede niveau
Derde niveau
Vierde niveau
Vijfde niveau</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Tekststijl van het model bewerken
Tweede niveau
Derde niveau
Vierde niveau
Vijfde niveau</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Tekststijl van het model bewerken
Tweede niveau
Derde niveau
Vierde niveau
Vijfde niveau</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Tekststijl van het model bewerken
Tweede niveau
Derde niveau
Vierde niveau
Vijfde niveau</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Tekststijl van het model bewerken
Tweede niveau
Derde niveau
Vierde niveau
Vijfde niveau</a:t>
            </a:r>
          </a:p>
        </p:txBody>
      </p:sp>
      <p:pic>
        <p:nvPicPr>
          <p:cNvPr id="19" name="Afbeelding 1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1" name="Rechthoek 2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Tekststijl van het model bewerken
Tweede niveau
Derde niveau
Vierde niveau
Vijfde niveau</a:t>
            </a:r>
            <a:endParaRPr lang="nl-NL" dirty="0"/>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6" name="Rechthoek 15"/>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4" name="Tijdelijke aanduiding voor afbeelding 21"/>
          <p:cNvSpPr>
            <a:spLocks noGrp="1"/>
          </p:cNvSpPr>
          <p:nvPr>
            <p:ph type="pic" sz="quarter" idx="10"/>
          </p:nvPr>
        </p:nvSpPr>
        <p:spPr>
          <a:xfrm>
            <a:off x="0" y="0"/>
            <a:ext cx="6098242" cy="6858000"/>
          </a:xfrm>
          <a:custGeom>
            <a:avLst/>
            <a:gdLst>
              <a:gd name="connsiteX0" fmla="*/ 0 w 6098242"/>
              <a:gd name="connsiteY0" fmla="*/ 0 h 6858000"/>
              <a:gd name="connsiteX1" fmla="*/ 5862000 w 6098242"/>
              <a:gd name="connsiteY1" fmla="*/ 0 h 6858000"/>
              <a:gd name="connsiteX2" fmla="*/ 5862000 w 6098242"/>
              <a:gd name="connsiteY2" fmla="*/ 708025 h 6858000"/>
              <a:gd name="connsiteX3" fmla="*/ 6098242 w 6098242"/>
              <a:gd name="connsiteY3" fmla="*/ 708025 h 6858000"/>
              <a:gd name="connsiteX4" fmla="*/ 6098242 w 6098242"/>
              <a:gd name="connsiteY4" fmla="*/ 6620400 h 6858000"/>
              <a:gd name="connsiteX5" fmla="*/ 5862000 w 6098242"/>
              <a:gd name="connsiteY5" fmla="*/ 6620400 h 6858000"/>
              <a:gd name="connsiteX6" fmla="*/ 5862000 w 6098242"/>
              <a:gd name="connsiteY6" fmla="*/ 6858000 h 6858000"/>
              <a:gd name="connsiteX7" fmla="*/ 0 w 609824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8242" h="6858000">
                <a:moveTo>
                  <a:pt x="0" y="0"/>
                </a:moveTo>
                <a:lnTo>
                  <a:pt x="5862000" y="0"/>
                </a:lnTo>
                <a:lnTo>
                  <a:pt x="5862000" y="708025"/>
                </a:lnTo>
                <a:lnTo>
                  <a:pt x="6098242" y="708025"/>
                </a:lnTo>
                <a:lnTo>
                  <a:pt x="6098242" y="6620400"/>
                </a:lnTo>
                <a:lnTo>
                  <a:pt x="5862000" y="6620400"/>
                </a:lnTo>
                <a:lnTo>
                  <a:pt x="5862000" y="6858000"/>
                </a:lnTo>
                <a:lnTo>
                  <a:pt x="0" y="6858000"/>
                </a:lnTo>
                <a:close/>
              </a:path>
            </a:pathLst>
          </a:custGeom>
          <a:solidFill>
            <a:schemeClr val="tx1">
              <a:alpha val="10000"/>
            </a:schemeClr>
          </a:solid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53694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
Tweede niveau
Derde niveau
Vierde niveau
Vijfde niveau</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1" name="Rechthoek 1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pic>
        <p:nvPicPr>
          <p:cNvPr id="12" name="Afbeelding 11"/>
          <p:cNvPicPr>
            <a:picLocks noChangeAspect="1"/>
          </p:cNvPicPr>
          <p:nvPr userDrawn="1"/>
        </p:nvPicPr>
        <p:blipFill>
          <a:blip r:embed="rId39">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3" name="Rechthoek 12"/>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3738" r:id="rId1"/>
    <p:sldLayoutId id="2147483650" r:id="rId2"/>
    <p:sldLayoutId id="2147483725" r:id="rId3"/>
    <p:sldLayoutId id="2147483719" r:id="rId4"/>
    <p:sldLayoutId id="2147483726" r:id="rId5"/>
    <p:sldLayoutId id="2147483666" r:id="rId6"/>
    <p:sldLayoutId id="2147483690" r:id="rId7"/>
    <p:sldLayoutId id="2147483728" r:id="rId8"/>
    <p:sldLayoutId id="2147483651" r:id="rId9"/>
    <p:sldLayoutId id="2147483652" r:id="rId10"/>
    <p:sldLayoutId id="2147483653" r:id="rId11"/>
    <p:sldLayoutId id="2147483654" r:id="rId12"/>
    <p:sldLayoutId id="2147483655" r:id="rId13"/>
    <p:sldLayoutId id="2147483656" r:id="rId14"/>
    <p:sldLayoutId id="2147483689" r:id="rId15"/>
    <p:sldLayoutId id="2147483712" r:id="rId16"/>
    <p:sldLayoutId id="2147483711" r:id="rId17"/>
    <p:sldLayoutId id="2147483675" r:id="rId18"/>
    <p:sldLayoutId id="2147483657" r:id="rId19"/>
    <p:sldLayoutId id="2147483691" r:id="rId20"/>
    <p:sldLayoutId id="2147483729" r:id="rId21"/>
    <p:sldLayoutId id="2147483739" r:id="rId22"/>
    <p:sldLayoutId id="2147483740" r:id="rId23"/>
    <p:sldLayoutId id="2147483718" r:id="rId24"/>
    <p:sldLayoutId id="2147483717" r:id="rId25"/>
    <p:sldLayoutId id="2147483714" r:id="rId26"/>
    <p:sldLayoutId id="2147483713" r:id="rId27"/>
    <p:sldLayoutId id="2147483716" r:id="rId28"/>
    <p:sldLayoutId id="2147483715" r:id="rId29"/>
    <p:sldLayoutId id="2147483707" r:id="rId30"/>
    <p:sldLayoutId id="2147483667" r:id="rId31"/>
    <p:sldLayoutId id="2147483702" r:id="rId32"/>
    <p:sldLayoutId id="2147483721" r:id="rId33"/>
    <p:sldLayoutId id="2147483700" r:id="rId34"/>
    <p:sldLayoutId id="2147483692" r:id="rId35"/>
    <p:sldLayoutId id="2147483722" r:id="rId36"/>
    <p:sldLayoutId id="2147483723"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4.tiff"/><Relationship Id="rId3" Type="http://schemas.openxmlformats.org/officeDocument/2006/relationships/image" Target="../media/image22.png"/><Relationship Id="rId7" Type="http://schemas.openxmlformats.org/officeDocument/2006/relationships/image" Target="../media/image17.svg"/><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image" Target="../media/image16.png"/><Relationship Id="rId5" Type="http://schemas.openxmlformats.org/officeDocument/2006/relationships/hyperlink" Target="https://www.youtube.com/watch?v=iMeFBrFlxqw" TargetMode="Externa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12.emf"/><Relationship Id="rId7" Type="http://schemas.openxmlformats.org/officeDocument/2006/relationships/hyperlink" Target="https://duo.nl/particulier/studiefinancierin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3.emf"/><Relationship Id="rId4" Type="http://schemas.openxmlformats.org/officeDocument/2006/relationships/image" Target="../media/image18.emf"/><Relationship Id="rId9" Type="http://schemas.openxmlformats.org/officeDocument/2006/relationships/image" Target="../media/image2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7MYifDtaypw"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17.sv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emf"/><Relationship Id="rId7" Type="http://schemas.openxmlformats.org/officeDocument/2006/relationships/image" Target="../media/image34.emf"/><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emf"/><Relationship Id="rId4" Type="http://schemas.openxmlformats.org/officeDocument/2006/relationships/image" Target="../media/image31.emf"/><Relationship Id="rId9"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emf"/><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30.xml"/><Relationship Id="rId4" Type="http://schemas.openxmlformats.org/officeDocument/2006/relationships/image" Target="../media/image40.svg"/></Relationships>
</file>

<file path=ppt/slides/_rels/slide2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1.png"/><Relationship Id="rId7" Type="http://schemas.openxmlformats.org/officeDocument/2006/relationships/hyperlink" Target="https://www.youtube.com/watch?v=iMeFBrFlxqw"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17.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10fB54UVKs4"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7.sv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2.emf"/><Relationship Id="rId7" Type="http://schemas.openxmlformats.org/officeDocument/2006/relationships/hyperlink" Target="https://duo.nl/particulier/studiefinanciering/"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9.emf"/><Relationship Id="rId5" Type="http://schemas.openxmlformats.org/officeDocument/2006/relationships/image" Target="../media/image13.emf"/><Relationship Id="rId4" Type="http://schemas.openxmlformats.org/officeDocument/2006/relationships/image" Target="../media/image18.emf"/><Relationship Id="rId9" Type="http://schemas.openxmlformats.org/officeDocument/2006/relationships/image" Target="../media/image2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085459A-ED27-3D43-A9B9-28F55D1B0567}"/>
              </a:ext>
            </a:extLst>
          </p:cNvPr>
          <p:cNvSpPr>
            <a:spLocks noGrp="1"/>
          </p:cNvSpPr>
          <p:nvPr>
            <p:ph type="title"/>
          </p:nvPr>
        </p:nvSpPr>
        <p:spPr/>
        <p:txBody>
          <a:bodyPr/>
          <a:lstStyle/>
          <a:p>
            <a:r>
              <a:rPr lang="nl-NL" dirty="0"/>
              <a:t>Studiefinanciering: dat regel je zo</a:t>
            </a:r>
          </a:p>
        </p:txBody>
      </p:sp>
      <p:sp>
        <p:nvSpPr>
          <p:cNvPr id="5" name="Tijdelijke aanduiding voor tekst 4">
            <a:extLst>
              <a:ext uri="{FF2B5EF4-FFF2-40B4-BE49-F238E27FC236}">
                <a16:creationId xmlns:a16="http://schemas.microsoft.com/office/drawing/2014/main" id="{8C6E4E30-2162-694C-A77A-CA72231095E0}"/>
              </a:ext>
            </a:extLst>
          </p:cNvPr>
          <p:cNvSpPr>
            <a:spLocks noGrp="1"/>
          </p:cNvSpPr>
          <p:nvPr>
            <p:ph type="body" sz="quarter" idx="10"/>
          </p:nvPr>
        </p:nvSpPr>
        <p:spPr/>
        <p:txBody>
          <a:bodyPr/>
          <a:lstStyle/>
          <a:p>
            <a:r>
              <a:rPr lang="nl-NL" dirty="0">
                <a:latin typeface="+mj-lt"/>
              </a:rPr>
              <a:t>Studiefinanciering mbo 1-2</a:t>
            </a:r>
          </a:p>
        </p:txBody>
      </p:sp>
      <p:sp>
        <p:nvSpPr>
          <p:cNvPr id="6" name="Tekstvak 5">
            <a:extLst>
              <a:ext uri="{FF2B5EF4-FFF2-40B4-BE49-F238E27FC236}">
                <a16:creationId xmlns:a16="http://schemas.microsoft.com/office/drawing/2014/main" id="{9C826033-DCC5-DE41-9932-06D098D1AF6B}"/>
              </a:ext>
            </a:extLst>
          </p:cNvPr>
          <p:cNvSpPr txBox="1"/>
          <p:nvPr/>
        </p:nvSpPr>
        <p:spPr>
          <a:xfrm>
            <a:off x="72792" y="6457940"/>
            <a:ext cx="3077955" cy="215444"/>
          </a:xfrm>
          <a:prstGeom prst="rect">
            <a:avLst/>
          </a:prstGeom>
          <a:noFill/>
        </p:spPr>
        <p:txBody>
          <a:bodyPr wrap="square" rtlCol="0">
            <a:spAutoFit/>
          </a:bodyPr>
          <a:lstStyle/>
          <a:p>
            <a:endParaRPr lang="nl-NL" sz="800" dirty="0"/>
          </a:p>
        </p:txBody>
      </p:sp>
      <p:sp>
        <p:nvSpPr>
          <p:cNvPr id="7" name="Tijdelijke aanduiding voor dianummer 5">
            <a:extLst>
              <a:ext uri="{FF2B5EF4-FFF2-40B4-BE49-F238E27FC236}">
                <a16:creationId xmlns:a16="http://schemas.microsoft.com/office/drawing/2014/main" id="{C7D5F1CD-CE2B-A847-BE78-321936F78F93}"/>
              </a:ext>
            </a:extLst>
          </p:cNvPr>
          <p:cNvSpPr txBox="1">
            <a:spLocks/>
          </p:cNvSpPr>
          <p:nvPr/>
        </p:nvSpPr>
        <p:spPr>
          <a:xfrm>
            <a:off x="6553199" y="6221413"/>
            <a:ext cx="5005389" cy="32207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NL" dirty="0">
                <a:solidFill>
                  <a:schemeClr val="bg1"/>
                </a:solidFill>
              </a:rPr>
              <a:t> </a:t>
            </a:r>
          </a:p>
        </p:txBody>
      </p:sp>
    </p:spTree>
    <p:extLst>
      <p:ext uri="{BB962C8B-B14F-4D97-AF65-F5344CB8AC3E}">
        <p14:creationId xmlns:p14="http://schemas.microsoft.com/office/powerpoint/2010/main" val="953533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10A0A6AF-03C5-477E-939A-E28F7E7F05EA}" type="slidenum">
              <a:rPr lang="nl-NL" smtClean="0"/>
              <a:pPr/>
              <a:t>10</a:t>
            </a:fld>
            <a:endParaRPr lang="nl-NL" dirty="0"/>
          </a:p>
        </p:txBody>
      </p:sp>
      <p:sp>
        <p:nvSpPr>
          <p:cNvPr id="10" name="Rechthoek 9"/>
          <p:cNvSpPr/>
          <p:nvPr/>
        </p:nvSpPr>
        <p:spPr>
          <a:xfrm>
            <a:off x="1126158" y="5648297"/>
            <a:ext cx="9939685" cy="7737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solidFill>
                  <a:schemeClr val="bg1"/>
                </a:solidFill>
              </a:rPr>
              <a:t>Het berekenen van de aanvullende beurs duurt gemiddeld 2 maanden.</a:t>
            </a:r>
            <a:endParaRPr lang="nl-NL" dirty="0">
              <a:solidFill>
                <a:schemeClr val="bg1"/>
              </a:solidFill>
            </a:endParaRPr>
          </a:p>
        </p:txBody>
      </p:sp>
      <p:sp>
        <p:nvSpPr>
          <p:cNvPr id="14" name="Title 6">
            <a:extLst>
              <a:ext uri="{FF2B5EF4-FFF2-40B4-BE49-F238E27FC236}">
                <a16:creationId xmlns:a16="http://schemas.microsoft.com/office/drawing/2014/main" id="{3D565762-ADD4-7B4F-85AE-3D26CC88BEE6}"/>
              </a:ext>
            </a:extLst>
          </p:cNvPr>
          <p:cNvSpPr>
            <a:spLocks noGrp="1"/>
          </p:cNvSpPr>
          <p:nvPr>
            <p:ph type="title"/>
          </p:nvPr>
        </p:nvSpPr>
        <p:spPr>
          <a:xfrm>
            <a:off x="635000" y="1052513"/>
            <a:ext cx="10923588" cy="948047"/>
          </a:xfrm>
        </p:spPr>
        <p:txBody>
          <a:bodyPr>
            <a:normAutofit/>
          </a:bodyPr>
          <a:lstStyle/>
          <a:p>
            <a:r>
              <a:rPr lang="nl-NL">
                <a:solidFill>
                  <a:srgbClr val="03679A"/>
                </a:solidFill>
              </a:rPr>
              <a:t>Opdracht 1 - Studiefinanciering</a:t>
            </a:r>
          </a:p>
        </p:txBody>
      </p:sp>
      <p:sp>
        <p:nvSpPr>
          <p:cNvPr id="15" name="Tijdelijke aanduiding voor inhoud 1">
            <a:extLst>
              <a:ext uri="{FF2B5EF4-FFF2-40B4-BE49-F238E27FC236}">
                <a16:creationId xmlns:a16="http://schemas.microsoft.com/office/drawing/2014/main" id="{82CD05C6-8146-0C44-A90C-88A5094AC2D5}"/>
              </a:ext>
            </a:extLst>
          </p:cNvPr>
          <p:cNvSpPr txBox="1">
            <a:spLocks/>
          </p:cNvSpPr>
          <p:nvPr/>
        </p:nvSpPr>
        <p:spPr>
          <a:xfrm>
            <a:off x="1268413" y="2289175"/>
            <a:ext cx="8689403" cy="3094850"/>
          </a:xfrm>
          <a:prstGeom prst="rect">
            <a:avLst/>
          </a:prstGeom>
        </p:spPr>
        <p:txBody>
          <a:bodyPr vert="horz" lIns="91440" tIns="45720" rIns="91440" bIns="45720" numCol="1" rtlCol="0">
            <a:normAutofit lnSpcReduction="10000"/>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marL="0" indent="0">
              <a:buNone/>
            </a:pPr>
            <a:r>
              <a:rPr lang="nl-NL" b="1" dirty="0"/>
              <a:t>D. Welk onderdeel (van studiefinanciering) is afhankelijk van het inkomen van je ouders? </a:t>
            </a:r>
          </a:p>
          <a:p>
            <a:pPr marL="0" indent="0">
              <a:buFont typeface="Verdana" panose="020B0604030504040204" pitchFamily="34" charset="0"/>
              <a:buNone/>
            </a:pPr>
            <a:endParaRPr lang="nl-NL" b="1" dirty="0"/>
          </a:p>
          <a:p>
            <a:pPr>
              <a:buFont typeface="Wingdings" panose="05000000000000000000" pitchFamily="2" charset="2"/>
              <a:buChar char="q"/>
            </a:pPr>
            <a:r>
              <a:rPr lang="nl-NL" dirty="0"/>
              <a:t>Basisbeurs</a:t>
            </a:r>
          </a:p>
          <a:p>
            <a:pPr>
              <a:buFont typeface="Wingdings" panose="05000000000000000000" pitchFamily="2" charset="2"/>
              <a:buChar char="q"/>
            </a:pPr>
            <a:r>
              <a:rPr lang="nl-NL" dirty="0"/>
              <a:t>Aanvullende beurs</a:t>
            </a:r>
          </a:p>
          <a:p>
            <a:pPr>
              <a:buFont typeface="Wingdings" panose="05000000000000000000" pitchFamily="2" charset="2"/>
              <a:buChar char="q"/>
            </a:pPr>
            <a:r>
              <a:rPr lang="nl-NL" dirty="0"/>
              <a:t>Lening</a:t>
            </a:r>
          </a:p>
          <a:p>
            <a:pPr>
              <a:buFont typeface="Wingdings" panose="05000000000000000000" pitchFamily="2" charset="2"/>
              <a:buChar char="q"/>
            </a:pPr>
            <a:r>
              <a:rPr lang="nl-NL" dirty="0"/>
              <a:t>Studentenreisproduct</a:t>
            </a:r>
          </a:p>
          <a:p>
            <a:pPr>
              <a:buFont typeface="Wingdings" panose="05000000000000000000" pitchFamily="2" charset="2"/>
              <a:buChar char="q"/>
            </a:pPr>
            <a:endParaRPr lang="nl-NL" dirty="0"/>
          </a:p>
          <a:p>
            <a:pPr marL="0" indent="0">
              <a:buFont typeface="Verdana" panose="020B0604030504040204" pitchFamily="34" charset="0"/>
              <a:buNone/>
            </a:pPr>
            <a:endParaRPr lang="nl-NL" dirty="0"/>
          </a:p>
        </p:txBody>
      </p:sp>
      <p:sp>
        <p:nvSpPr>
          <p:cNvPr id="16" name="Lachebekje 7">
            <a:extLst>
              <a:ext uri="{FF2B5EF4-FFF2-40B4-BE49-F238E27FC236}">
                <a16:creationId xmlns:a16="http://schemas.microsoft.com/office/drawing/2014/main" id="{212C138C-AF82-564D-BA77-CE4D0210E91E}"/>
              </a:ext>
            </a:extLst>
          </p:cNvPr>
          <p:cNvSpPr/>
          <p:nvPr/>
        </p:nvSpPr>
        <p:spPr>
          <a:xfrm>
            <a:off x="1304989" y="3972529"/>
            <a:ext cx="284400" cy="284400"/>
          </a:xfrm>
          <a:prstGeom prst="smileyFace">
            <a:avLst/>
          </a:prstGeom>
          <a:solidFill>
            <a:schemeClr val="accent2">
              <a:lumMod val="40000"/>
              <a:lumOff val="60000"/>
            </a:schemeClr>
          </a:solidFill>
          <a:ln>
            <a:solidFill>
              <a:schemeClr val="tx1">
                <a:lumMod val="95000"/>
                <a:lumOff val="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6581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10A0A6AF-03C5-477E-939A-E28F7E7F05EA}" type="slidenum">
              <a:rPr lang="nl-NL" smtClean="0"/>
              <a:pPr/>
              <a:t>11</a:t>
            </a:fld>
            <a:endParaRPr lang="nl-NL" dirty="0"/>
          </a:p>
        </p:txBody>
      </p:sp>
      <p:sp>
        <p:nvSpPr>
          <p:cNvPr id="10" name="Title 6">
            <a:extLst>
              <a:ext uri="{FF2B5EF4-FFF2-40B4-BE49-F238E27FC236}">
                <a16:creationId xmlns:a16="http://schemas.microsoft.com/office/drawing/2014/main" id="{97EAC4C6-0C07-EB41-96BA-059DD17B3EF7}"/>
              </a:ext>
            </a:extLst>
          </p:cNvPr>
          <p:cNvSpPr>
            <a:spLocks noGrp="1"/>
          </p:cNvSpPr>
          <p:nvPr>
            <p:ph type="title"/>
          </p:nvPr>
        </p:nvSpPr>
        <p:spPr>
          <a:xfrm>
            <a:off x="635000" y="1052513"/>
            <a:ext cx="10923588" cy="948047"/>
          </a:xfrm>
        </p:spPr>
        <p:txBody>
          <a:bodyPr>
            <a:normAutofit/>
          </a:bodyPr>
          <a:lstStyle/>
          <a:p>
            <a:r>
              <a:rPr lang="nl-NL">
                <a:solidFill>
                  <a:srgbClr val="03679A"/>
                </a:solidFill>
              </a:rPr>
              <a:t>Opdracht 1 - Studiefinanciering</a:t>
            </a:r>
          </a:p>
        </p:txBody>
      </p:sp>
      <p:sp>
        <p:nvSpPr>
          <p:cNvPr id="11" name="Tijdelijke aanduiding voor inhoud 1">
            <a:extLst>
              <a:ext uri="{FF2B5EF4-FFF2-40B4-BE49-F238E27FC236}">
                <a16:creationId xmlns:a16="http://schemas.microsoft.com/office/drawing/2014/main" id="{66CC4A9F-E36E-BA45-9AAE-1649726195E7}"/>
              </a:ext>
            </a:extLst>
          </p:cNvPr>
          <p:cNvSpPr txBox="1">
            <a:spLocks/>
          </p:cNvSpPr>
          <p:nvPr/>
        </p:nvSpPr>
        <p:spPr>
          <a:xfrm>
            <a:off x="1268413" y="2289174"/>
            <a:ext cx="8689403" cy="3931927"/>
          </a:xfrm>
          <a:prstGeom prst="rect">
            <a:avLst/>
          </a:prstGeom>
        </p:spPr>
        <p:txBody>
          <a:bodyPr vert="horz" lIns="91440" tIns="45720" rIns="91440" bIns="45720" numCol="1" rtlCol="0">
            <a:norm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marL="0" indent="0">
              <a:buNone/>
            </a:pPr>
            <a:r>
              <a:rPr lang="nl-NL" b="1" dirty="0"/>
              <a:t>E. Geslaagd of stop je met studeren? Dan heb je geen recht meer op het studentenreisproduct en moet je het zelf stopzetten. Wat zijn de gevolgen als je dit niet doet en er wel mee reist?</a:t>
            </a:r>
          </a:p>
          <a:p>
            <a:pPr marL="0" indent="0">
              <a:buFont typeface="Verdana" panose="020B0604030504040204" pitchFamily="34" charset="0"/>
              <a:buNone/>
            </a:pPr>
            <a:endParaRPr lang="nl-NL" b="1" dirty="0"/>
          </a:p>
          <a:p>
            <a:pPr>
              <a:buFont typeface="Wingdings" panose="05000000000000000000" pitchFamily="2" charset="2"/>
              <a:buChar char="q"/>
            </a:pPr>
            <a:r>
              <a:rPr lang="nl-NL" dirty="0"/>
              <a:t>De toegangspoortjes gaan niet meer open.</a:t>
            </a:r>
          </a:p>
          <a:p>
            <a:pPr>
              <a:buFont typeface="Wingdings" panose="05000000000000000000" pitchFamily="2" charset="2"/>
              <a:buChar char="q"/>
            </a:pPr>
            <a:r>
              <a:rPr lang="nl-NL" dirty="0"/>
              <a:t>Je kunt uit de bus, tram of trein gezet worden.</a:t>
            </a:r>
          </a:p>
          <a:p>
            <a:pPr>
              <a:buFont typeface="Wingdings" panose="05000000000000000000" pitchFamily="2" charset="2"/>
              <a:buChar char="q"/>
            </a:pPr>
            <a:r>
              <a:rPr lang="nl-NL" dirty="0"/>
              <a:t>Je krijgt een boete.</a:t>
            </a:r>
          </a:p>
          <a:p>
            <a:pPr marL="0" indent="0">
              <a:buFont typeface="Verdana" panose="020B0604030504040204" pitchFamily="34" charset="0"/>
              <a:buNone/>
            </a:pPr>
            <a:endParaRPr lang="nl-NL" dirty="0"/>
          </a:p>
        </p:txBody>
      </p:sp>
      <p:sp>
        <p:nvSpPr>
          <p:cNvPr id="12" name="Lachebekje 7">
            <a:extLst>
              <a:ext uri="{FF2B5EF4-FFF2-40B4-BE49-F238E27FC236}">
                <a16:creationId xmlns:a16="http://schemas.microsoft.com/office/drawing/2014/main" id="{20A36940-102B-F347-8310-FD0FC18AB46D}"/>
              </a:ext>
            </a:extLst>
          </p:cNvPr>
          <p:cNvSpPr/>
          <p:nvPr/>
        </p:nvSpPr>
        <p:spPr>
          <a:xfrm>
            <a:off x="1304989" y="5275350"/>
            <a:ext cx="284400" cy="284400"/>
          </a:xfrm>
          <a:prstGeom prst="smileyFace">
            <a:avLst/>
          </a:prstGeom>
          <a:solidFill>
            <a:schemeClr val="accent2">
              <a:lumMod val="40000"/>
              <a:lumOff val="60000"/>
            </a:schemeClr>
          </a:solidFill>
          <a:ln>
            <a:solidFill>
              <a:schemeClr val="tx1">
                <a:lumMod val="95000"/>
                <a:lumOff val="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32204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E9E980E-39D0-4F45-A549-E76491B79A84}"/>
              </a:ext>
            </a:extLst>
          </p:cNvPr>
          <p:cNvSpPr>
            <a:spLocks noGrp="1"/>
          </p:cNvSpPr>
          <p:nvPr>
            <p:ph type="body" sz="quarter" idx="15"/>
          </p:nvPr>
        </p:nvSpPr>
        <p:spPr>
          <a:xfrm>
            <a:off x="635000" y="2289600"/>
            <a:ext cx="3415792" cy="3935413"/>
          </a:xfrm>
        </p:spPr>
        <p:txBody>
          <a:bodyPr>
            <a:normAutofit fontScale="55000" lnSpcReduction="20000"/>
          </a:bodyPr>
          <a:lstStyle/>
          <a:p>
            <a:pPr>
              <a:lnSpc>
                <a:spcPct val="150000"/>
              </a:lnSpc>
              <a:buClr>
                <a:schemeClr val="bg1"/>
              </a:buClr>
              <a:buFont typeface="Arial" panose="020B0604020202020204" pitchFamily="34" charset="0"/>
              <a:buChar char="•"/>
            </a:pPr>
            <a:r>
              <a:rPr lang="en-US" sz="3200" dirty="0"/>
              <a:t>Je </a:t>
            </a:r>
            <a:r>
              <a:rPr lang="en-US" sz="3200" dirty="0" err="1"/>
              <a:t>regelt</a:t>
            </a:r>
            <a:r>
              <a:rPr lang="en-US" sz="3200" dirty="0"/>
              <a:t> je </a:t>
            </a:r>
            <a:r>
              <a:rPr lang="en-US" sz="3200" dirty="0" err="1"/>
              <a:t>studiefinanciering</a:t>
            </a:r>
            <a:r>
              <a:rPr lang="en-US" sz="3200" dirty="0"/>
              <a:t> via </a:t>
            </a:r>
            <a:r>
              <a:rPr lang="en-US" sz="3200" dirty="0" err="1"/>
              <a:t>Mijn</a:t>
            </a:r>
            <a:r>
              <a:rPr lang="en-US" sz="3200" dirty="0"/>
              <a:t> DUO.</a:t>
            </a:r>
          </a:p>
          <a:p>
            <a:pPr>
              <a:lnSpc>
                <a:spcPct val="150000"/>
              </a:lnSpc>
              <a:buClr>
                <a:schemeClr val="bg1"/>
              </a:buClr>
              <a:buFont typeface="Arial" panose="020B0604020202020204" pitchFamily="34" charset="0"/>
              <a:buChar char="•"/>
            </a:pPr>
            <a:endParaRPr lang="en-US" sz="700" dirty="0"/>
          </a:p>
          <a:p>
            <a:pPr>
              <a:lnSpc>
                <a:spcPct val="150000"/>
              </a:lnSpc>
              <a:buClr>
                <a:schemeClr val="bg1"/>
              </a:buClr>
              <a:buFont typeface="Arial" panose="020B0604020202020204" pitchFamily="34" charset="0"/>
              <a:buChar char="•"/>
            </a:pPr>
            <a:r>
              <a:rPr lang="en-US" sz="3200" dirty="0"/>
              <a:t>Je </a:t>
            </a:r>
            <a:r>
              <a:rPr lang="en-US" sz="3200" dirty="0" err="1"/>
              <a:t>hebt</a:t>
            </a:r>
            <a:r>
              <a:rPr lang="en-US" sz="3200" dirty="0"/>
              <a:t> de DigiD app of </a:t>
            </a:r>
            <a:r>
              <a:rPr lang="en-US" sz="3200" dirty="0" err="1"/>
              <a:t>een</a:t>
            </a:r>
            <a:r>
              <a:rPr lang="en-US" sz="3200" dirty="0"/>
              <a:t> DigiD met sms-controle </a:t>
            </a:r>
            <a:r>
              <a:rPr lang="en-US" sz="3200" dirty="0" err="1"/>
              <a:t>nodig</a:t>
            </a:r>
            <a:r>
              <a:rPr lang="en-US" sz="3200" dirty="0"/>
              <a:t>.</a:t>
            </a:r>
          </a:p>
          <a:p>
            <a:pPr>
              <a:lnSpc>
                <a:spcPct val="150000"/>
              </a:lnSpc>
              <a:buClr>
                <a:schemeClr val="bg1"/>
              </a:buClr>
              <a:buFont typeface="Arial" panose="020B0604020202020204" pitchFamily="34" charset="0"/>
              <a:buChar char="•"/>
            </a:pPr>
            <a:endParaRPr lang="en-US" sz="700" dirty="0"/>
          </a:p>
          <a:p>
            <a:pPr>
              <a:lnSpc>
                <a:spcPct val="150000"/>
              </a:lnSpc>
              <a:buClr>
                <a:schemeClr val="bg1"/>
              </a:buClr>
              <a:buFont typeface="Arial" panose="020B0604020202020204" pitchFamily="34" charset="0"/>
              <a:buChar char="•"/>
            </a:pPr>
            <a:r>
              <a:rPr lang="en-US" sz="3200" dirty="0"/>
              <a:t>Let op </a:t>
            </a:r>
            <a:r>
              <a:rPr lang="en-US" sz="3200" dirty="0" err="1"/>
              <a:t>berichten</a:t>
            </a:r>
            <a:r>
              <a:rPr lang="en-US" sz="3200" dirty="0"/>
              <a:t> in </a:t>
            </a:r>
            <a:r>
              <a:rPr lang="en-US" sz="3200" dirty="0" err="1"/>
              <a:t>Mijn</a:t>
            </a:r>
            <a:r>
              <a:rPr lang="en-US" sz="3200" dirty="0"/>
              <a:t> DUO.</a:t>
            </a:r>
          </a:p>
        </p:txBody>
      </p:sp>
      <p:sp>
        <p:nvSpPr>
          <p:cNvPr id="9" name="Title 8">
            <a:extLst>
              <a:ext uri="{FF2B5EF4-FFF2-40B4-BE49-F238E27FC236}">
                <a16:creationId xmlns:a16="http://schemas.microsoft.com/office/drawing/2014/main" id="{B553C1E2-254E-FF44-B26F-A81D20D12D9A}"/>
              </a:ext>
            </a:extLst>
          </p:cNvPr>
          <p:cNvSpPr>
            <a:spLocks noGrp="1"/>
          </p:cNvSpPr>
          <p:nvPr>
            <p:ph type="title"/>
          </p:nvPr>
        </p:nvSpPr>
        <p:spPr/>
        <p:txBody>
          <a:bodyPr>
            <a:normAutofit/>
          </a:bodyPr>
          <a:lstStyle/>
          <a:p>
            <a:r>
              <a:rPr lang="nl-NL" dirty="0"/>
              <a:t>Mijn DUO</a:t>
            </a:r>
            <a:endParaRPr lang="nl-NL"/>
          </a:p>
        </p:txBody>
      </p:sp>
      <p:sp>
        <p:nvSpPr>
          <p:cNvPr id="4" name="Tijdelijke aanduiding voor dianummer 3"/>
          <p:cNvSpPr>
            <a:spLocks noGrp="1"/>
          </p:cNvSpPr>
          <p:nvPr>
            <p:ph type="sldNum" sz="quarter" idx="27"/>
          </p:nvPr>
        </p:nvSpPr>
        <p:spPr/>
        <p:txBody>
          <a:bodyPr/>
          <a:lstStyle/>
          <a:p>
            <a:fld id="{10A0A6AF-03C5-477E-939A-E28F7E7F05EA}" type="slidenum">
              <a:rPr lang="nl-NL" smtClean="0"/>
              <a:pPr/>
              <a:t>12</a:t>
            </a:fld>
            <a:endParaRPr lang="nl-NL" dirty="0"/>
          </a:p>
        </p:txBody>
      </p:sp>
      <p:sp>
        <p:nvSpPr>
          <p:cNvPr id="5" name="Tijdelijke aanduiding voor inhoud 2"/>
          <p:cNvSpPr txBox="1">
            <a:spLocks/>
          </p:cNvSpPr>
          <p:nvPr/>
        </p:nvSpPr>
        <p:spPr>
          <a:xfrm>
            <a:off x="-2601401" y="1999247"/>
            <a:ext cx="4742259" cy="3394472"/>
          </a:xfrm>
          <a:prstGeom prst="rect">
            <a:avLst/>
          </a:prstGeom>
        </p:spPr>
        <p:txBody>
          <a:bodyPr/>
          <a:lstStyle>
            <a:lvl1pPr marL="316800" indent="-316800" algn="l" defTabSz="914400" rtl="0" eaLnBrk="1" latinLnBrk="0" hangingPunct="1">
              <a:lnSpc>
                <a:spcPct val="90000"/>
              </a:lnSpc>
              <a:spcBef>
                <a:spcPts val="1200"/>
              </a:spcBef>
              <a:buClr>
                <a:schemeClr val="accent1"/>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accent1"/>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chemeClr val="accent1"/>
              </a:buClr>
              <a:buFont typeface="Verdana" panose="020B0604030504040204" pitchFamily="34" charset="0"/>
              <a:buChar char="–"/>
              <a:defRPr sz="1600" kern="1200">
                <a:solidFill>
                  <a:schemeClr val="accent1"/>
                </a:solidFill>
                <a:latin typeface="+mn-lt"/>
                <a:ea typeface="+mn-ea"/>
                <a:cs typeface="+mn-cs"/>
              </a:defRPr>
            </a:lvl5pPr>
            <a:lvl6pPr marL="1890000" indent="-316800" algn="l" defTabSz="914400" rtl="0" eaLnBrk="1" latinLnBrk="0" hangingPunct="1">
              <a:lnSpc>
                <a:spcPct val="90000"/>
              </a:lnSpc>
              <a:spcBef>
                <a:spcPts val="600"/>
              </a:spcBef>
              <a:buClr>
                <a:schemeClr val="accent1"/>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accent1"/>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marL="0" indent="0">
              <a:lnSpc>
                <a:spcPct val="150000"/>
              </a:lnSpc>
              <a:buClr>
                <a:schemeClr val="bg1"/>
              </a:buClr>
              <a:buNone/>
            </a:pPr>
            <a:endParaRPr lang="nl-NL" dirty="0">
              <a:latin typeface="+mj-lt"/>
            </a:endParaRPr>
          </a:p>
          <a:p>
            <a:pPr>
              <a:buClr>
                <a:srgbClr val="2C70AB"/>
              </a:buClr>
              <a:buSzPct val="85000"/>
              <a:buFont typeface="Arial" charset="0"/>
              <a:buChar char="•"/>
            </a:pPr>
            <a:endParaRPr lang="nl-NL" dirty="0">
              <a:latin typeface="+mj-lt"/>
            </a:endParaRPr>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3899" r="4246"/>
          <a:stretch/>
        </p:blipFill>
        <p:spPr bwMode="auto">
          <a:xfrm>
            <a:off x="4241517" y="2463924"/>
            <a:ext cx="1588008" cy="429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8184" y="5203009"/>
            <a:ext cx="1591341" cy="537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Graphic 6">
            <a:hlinkClick r:id="rId5"/>
            <a:extLst>
              <a:ext uri="{FF2B5EF4-FFF2-40B4-BE49-F238E27FC236}">
                <a16:creationId xmlns:a16="http://schemas.microsoft.com/office/drawing/2014/main" id="{8A0E55E3-E5C3-BB4B-95C4-DF325158C2F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7187328" y="3028641"/>
            <a:ext cx="4159946" cy="924432"/>
          </a:xfrm>
          <a:prstGeom prst="rect">
            <a:avLst/>
          </a:prstGeom>
        </p:spPr>
      </p:pic>
      <p:pic>
        <p:nvPicPr>
          <p:cNvPr id="16" name="Picture 15">
            <a:extLst>
              <a:ext uri="{FF2B5EF4-FFF2-40B4-BE49-F238E27FC236}">
                <a16:creationId xmlns:a16="http://schemas.microsoft.com/office/drawing/2014/main" id="{1F61BD1F-4968-9B48-BE16-CDC111139EA5}"/>
              </a:ext>
            </a:extLst>
          </p:cNvPr>
          <p:cNvPicPr>
            <a:picLocks noChangeAspect="1"/>
          </p:cNvPicPr>
          <p:nvPr/>
        </p:nvPicPr>
        <p:blipFill>
          <a:blip r:embed="rId8"/>
          <a:stretch>
            <a:fillRect/>
          </a:stretch>
        </p:blipFill>
        <p:spPr>
          <a:xfrm>
            <a:off x="4645212" y="3964383"/>
            <a:ext cx="780618" cy="782192"/>
          </a:xfrm>
          <a:prstGeom prst="rect">
            <a:avLst/>
          </a:prstGeom>
        </p:spPr>
      </p:pic>
    </p:spTree>
    <p:extLst>
      <p:ext uri="{BB962C8B-B14F-4D97-AF65-F5344CB8AC3E}">
        <p14:creationId xmlns:p14="http://schemas.microsoft.com/office/powerpoint/2010/main" val="2360554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DDD67-A0AE-9F4C-BF6C-4EB57CDA09B6}"/>
              </a:ext>
            </a:extLst>
          </p:cNvPr>
          <p:cNvSpPr>
            <a:spLocks noGrp="1"/>
          </p:cNvSpPr>
          <p:nvPr>
            <p:ph type="title"/>
          </p:nvPr>
        </p:nvSpPr>
        <p:spPr/>
        <p:txBody>
          <a:bodyPr>
            <a:normAutofit fontScale="90000"/>
          </a:bodyPr>
          <a:lstStyle/>
          <a:p>
            <a:r>
              <a:rPr lang="nl-NL">
                <a:solidFill>
                  <a:srgbClr val="03679A"/>
                </a:solidFill>
              </a:rPr>
              <a:t>Opdracht 2 – Wat kun je krijgen? Reken het uit.</a:t>
            </a:r>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13</a:t>
            </a:fld>
            <a:endParaRPr lang="nl-NL" dirty="0"/>
          </a:p>
        </p:txBody>
      </p:sp>
      <p:sp>
        <p:nvSpPr>
          <p:cNvPr id="10" name="Titel 1"/>
          <p:cNvSpPr txBox="1">
            <a:spLocks/>
          </p:cNvSpPr>
          <p:nvPr/>
        </p:nvSpPr>
        <p:spPr>
          <a:xfrm>
            <a:off x="799773" y="853296"/>
            <a:ext cx="11075852" cy="791354"/>
          </a:xfrm>
          <a:prstGeom prst="rect">
            <a:avLst/>
          </a:prstGeom>
        </p:spPr>
        <p:txBody>
          <a:bodyPr/>
          <a:lstStyle>
            <a:lvl1pPr algn="l" defTabSz="914400" rtl="0" eaLnBrk="1" latinLnBrk="0" hangingPunct="1">
              <a:lnSpc>
                <a:spcPct val="90000"/>
              </a:lnSpc>
              <a:spcBef>
                <a:spcPct val="0"/>
              </a:spcBef>
              <a:buNone/>
              <a:defRPr sz="3600" b="0" kern="1200" baseline="0">
                <a:solidFill>
                  <a:schemeClr val="accent1"/>
                </a:solidFill>
                <a:latin typeface="+mj-lt"/>
                <a:ea typeface="+mj-ea"/>
                <a:cs typeface="+mj-cs"/>
              </a:defRPr>
            </a:lvl1pPr>
          </a:lstStyle>
          <a:p>
            <a:endParaRPr lang="nl-NL" sz="4800" dirty="0">
              <a:solidFill>
                <a:srgbClr val="E1279A"/>
              </a:solidFill>
              <a:latin typeface="RijksoverheidSansHeadingTT" panose="020B0503040202060203" pitchFamily="34" charset="0"/>
            </a:endParaRPr>
          </a:p>
        </p:txBody>
      </p:sp>
      <p:sp>
        <p:nvSpPr>
          <p:cNvPr id="11" name="Tijdelijke aanduiding voor inhoud 1"/>
          <p:cNvSpPr txBox="1">
            <a:spLocks/>
          </p:cNvSpPr>
          <p:nvPr/>
        </p:nvSpPr>
        <p:spPr>
          <a:xfrm>
            <a:off x="1596719" y="2490186"/>
            <a:ext cx="9144993" cy="3931928"/>
          </a:xfrm>
          <a:prstGeom prst="rect">
            <a:avLst/>
          </a:prstGeom>
        </p:spPr>
        <p:txBody>
          <a:bodyPr numCol="1">
            <a:norm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endParaRPr lang="nl-NL" dirty="0"/>
          </a:p>
        </p:txBody>
      </p:sp>
      <p:pic>
        <p:nvPicPr>
          <p:cNvPr id="22" name="Picture 21">
            <a:extLst>
              <a:ext uri="{FF2B5EF4-FFF2-40B4-BE49-F238E27FC236}">
                <a16:creationId xmlns:a16="http://schemas.microsoft.com/office/drawing/2014/main" id="{C8A1C033-4187-6045-9100-DFF2ED8F2DD8}"/>
              </a:ext>
            </a:extLst>
          </p:cNvPr>
          <p:cNvPicPr>
            <a:picLocks noChangeAspect="1"/>
          </p:cNvPicPr>
          <p:nvPr/>
        </p:nvPicPr>
        <p:blipFill>
          <a:blip r:embed="rId3"/>
          <a:stretch>
            <a:fillRect/>
          </a:stretch>
        </p:blipFill>
        <p:spPr>
          <a:xfrm>
            <a:off x="860716" y="5545465"/>
            <a:ext cx="360000" cy="360000"/>
          </a:xfrm>
          <a:prstGeom prst="rect">
            <a:avLst/>
          </a:prstGeom>
        </p:spPr>
      </p:pic>
      <p:pic>
        <p:nvPicPr>
          <p:cNvPr id="23" name="Picture 22">
            <a:extLst>
              <a:ext uri="{FF2B5EF4-FFF2-40B4-BE49-F238E27FC236}">
                <a16:creationId xmlns:a16="http://schemas.microsoft.com/office/drawing/2014/main" id="{2E9E27A0-94DC-D64C-96EF-F0858EFD0BB7}"/>
              </a:ext>
            </a:extLst>
          </p:cNvPr>
          <p:cNvPicPr>
            <a:picLocks noChangeAspect="1"/>
          </p:cNvPicPr>
          <p:nvPr/>
        </p:nvPicPr>
        <p:blipFill>
          <a:blip r:embed="rId4"/>
          <a:stretch>
            <a:fillRect/>
          </a:stretch>
        </p:blipFill>
        <p:spPr>
          <a:xfrm>
            <a:off x="862025" y="3249000"/>
            <a:ext cx="360000" cy="360000"/>
          </a:xfrm>
          <a:prstGeom prst="rect">
            <a:avLst/>
          </a:prstGeom>
        </p:spPr>
      </p:pic>
      <p:pic>
        <p:nvPicPr>
          <p:cNvPr id="24" name="Picture 23">
            <a:extLst>
              <a:ext uri="{FF2B5EF4-FFF2-40B4-BE49-F238E27FC236}">
                <a16:creationId xmlns:a16="http://schemas.microsoft.com/office/drawing/2014/main" id="{E91EAE1A-6A17-3C41-85FF-26901E31D42E}"/>
              </a:ext>
            </a:extLst>
          </p:cNvPr>
          <p:cNvPicPr>
            <a:picLocks noChangeAspect="1"/>
          </p:cNvPicPr>
          <p:nvPr/>
        </p:nvPicPr>
        <p:blipFill>
          <a:blip r:embed="rId5"/>
          <a:stretch>
            <a:fillRect/>
          </a:stretch>
        </p:blipFill>
        <p:spPr>
          <a:xfrm>
            <a:off x="862025" y="4526945"/>
            <a:ext cx="360000" cy="360000"/>
          </a:xfrm>
          <a:prstGeom prst="rect">
            <a:avLst/>
          </a:prstGeom>
        </p:spPr>
      </p:pic>
      <p:pic>
        <p:nvPicPr>
          <p:cNvPr id="25" name="Picture 24">
            <a:extLst>
              <a:ext uri="{FF2B5EF4-FFF2-40B4-BE49-F238E27FC236}">
                <a16:creationId xmlns:a16="http://schemas.microsoft.com/office/drawing/2014/main" id="{2C753559-BB52-374E-A1EF-C1FABD61B6AA}"/>
              </a:ext>
            </a:extLst>
          </p:cNvPr>
          <p:cNvPicPr>
            <a:picLocks noChangeAspect="1"/>
          </p:cNvPicPr>
          <p:nvPr/>
        </p:nvPicPr>
        <p:blipFill>
          <a:blip r:embed="rId6"/>
          <a:stretch>
            <a:fillRect/>
          </a:stretch>
        </p:blipFill>
        <p:spPr>
          <a:xfrm>
            <a:off x="812670" y="2358771"/>
            <a:ext cx="458710" cy="360000"/>
          </a:xfrm>
          <a:prstGeom prst="rect">
            <a:avLst/>
          </a:prstGeom>
        </p:spPr>
      </p:pic>
      <p:sp>
        <p:nvSpPr>
          <p:cNvPr id="26" name="Content Placeholder 4">
            <a:extLst>
              <a:ext uri="{FF2B5EF4-FFF2-40B4-BE49-F238E27FC236}">
                <a16:creationId xmlns:a16="http://schemas.microsoft.com/office/drawing/2014/main" id="{2E9A2541-1CEE-5748-9123-AA595569721D}"/>
              </a:ext>
            </a:extLst>
          </p:cNvPr>
          <p:cNvSpPr txBox="1">
            <a:spLocks/>
          </p:cNvSpPr>
          <p:nvPr/>
        </p:nvSpPr>
        <p:spPr>
          <a:xfrm>
            <a:off x="1727777" y="2302114"/>
            <a:ext cx="7283106" cy="3931928"/>
          </a:xfrm>
          <a:prstGeom prst="rect">
            <a:avLst/>
          </a:prstGeom>
        </p:spPr>
        <p:txBody>
          <a:bodyPr numCol="1"/>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marL="0" indent="0">
              <a:buNone/>
            </a:pPr>
            <a:r>
              <a:rPr lang="en-US" dirty="0"/>
              <a:t>Werk </a:t>
            </a:r>
            <a:r>
              <a:rPr lang="en-US" dirty="0" err="1"/>
              <a:t>zelfstandig</a:t>
            </a:r>
            <a:r>
              <a:rPr lang="en-US" dirty="0"/>
              <a:t> of in </a:t>
            </a:r>
            <a:r>
              <a:rPr lang="en-US" dirty="0" err="1"/>
              <a:t>tweetallen</a:t>
            </a:r>
            <a:endParaRPr lang="en-US" dirty="0"/>
          </a:p>
          <a:p>
            <a:pPr marL="0" indent="0">
              <a:buNone/>
            </a:pPr>
            <a:endParaRPr lang="en-US" dirty="0"/>
          </a:p>
          <a:p>
            <a:pPr marL="0" indent="0">
              <a:buNone/>
            </a:pPr>
            <a:r>
              <a:rPr lang="en-US" dirty="0" err="1"/>
              <a:t>Gebruik</a:t>
            </a:r>
            <a:r>
              <a:rPr lang="en-US" dirty="0"/>
              <a:t> de </a:t>
            </a:r>
            <a:r>
              <a:rPr lang="en-US" dirty="0" err="1"/>
              <a:t>rekenhulp</a:t>
            </a:r>
            <a:r>
              <a:rPr lang="en-US" dirty="0"/>
              <a:t> op </a:t>
            </a:r>
            <a:r>
              <a:rPr lang="en-US" dirty="0">
                <a:solidFill>
                  <a:srgbClr val="03679A"/>
                </a:solidFill>
                <a:hlinkClick r:id="rId7"/>
              </a:rPr>
              <a:t>bit.ly/2nxPjHu</a:t>
            </a:r>
            <a:endParaRPr lang="en-US" dirty="0"/>
          </a:p>
          <a:p>
            <a:pPr>
              <a:buFont typeface="Arial" charset="0"/>
              <a:buChar char="•"/>
            </a:pPr>
            <a:endParaRPr lang="en-US" dirty="0"/>
          </a:p>
          <a:p>
            <a:pPr marL="0" indent="0">
              <a:buNone/>
            </a:pPr>
            <a:r>
              <a:rPr lang="en-US" dirty="0"/>
              <a:t>7 </a:t>
            </a:r>
            <a:r>
              <a:rPr lang="en-US" dirty="0" err="1"/>
              <a:t>minuten</a:t>
            </a:r>
            <a:endParaRPr lang="en-US" dirty="0"/>
          </a:p>
          <a:p>
            <a:pPr>
              <a:buFont typeface="Arial" charset="0"/>
              <a:buChar char="•"/>
            </a:pPr>
            <a:endParaRPr lang="en-US" dirty="0"/>
          </a:p>
          <a:p>
            <a:pPr marL="0" indent="0">
              <a:buNone/>
            </a:pPr>
            <a:r>
              <a:rPr lang="en-US" dirty="0" err="1"/>
              <a:t>Nabespreken</a:t>
            </a:r>
            <a:r>
              <a:rPr lang="en-US" dirty="0"/>
              <a:t> met de </a:t>
            </a:r>
            <a:r>
              <a:rPr lang="en-US" dirty="0" err="1"/>
              <a:t>groep</a:t>
            </a:r>
            <a:endParaRPr lang="en-US" dirty="0"/>
          </a:p>
        </p:txBody>
      </p:sp>
      <p:grpSp>
        <p:nvGrpSpPr>
          <p:cNvPr id="13" name="Group 12">
            <a:extLst>
              <a:ext uri="{FF2B5EF4-FFF2-40B4-BE49-F238E27FC236}">
                <a16:creationId xmlns:a16="http://schemas.microsoft.com/office/drawing/2014/main" id="{A23D26BE-8C8F-0C41-99C6-776A3FEF7B8C}"/>
              </a:ext>
            </a:extLst>
          </p:cNvPr>
          <p:cNvGrpSpPr/>
          <p:nvPr/>
        </p:nvGrpSpPr>
        <p:grpSpPr>
          <a:xfrm>
            <a:off x="9230163" y="2702169"/>
            <a:ext cx="2082199" cy="2804787"/>
            <a:chOff x="9230163" y="2702169"/>
            <a:chExt cx="2082199" cy="2804787"/>
          </a:xfrm>
        </p:grpSpPr>
        <p:pic>
          <p:nvPicPr>
            <p:cNvPr id="12" name="Picture 11">
              <a:extLst>
                <a:ext uri="{FF2B5EF4-FFF2-40B4-BE49-F238E27FC236}">
                  <a16:creationId xmlns:a16="http://schemas.microsoft.com/office/drawing/2014/main" id="{4E782F6B-44B8-AB4C-A9E8-90328A5B4F1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9616082" y="3109356"/>
              <a:ext cx="1696280" cy="2397600"/>
            </a:xfrm>
            <a:prstGeom prst="rect">
              <a:avLst/>
            </a:prstGeom>
            <a:effectLst>
              <a:outerShdw blurRad="63500" sx="102000" sy="102000" algn="ctr" rotWithShape="0">
                <a:prstClr val="black">
                  <a:alpha val="40000"/>
                </a:prstClr>
              </a:outerShdw>
            </a:effectLst>
          </p:spPr>
        </p:pic>
        <p:pic>
          <p:nvPicPr>
            <p:cNvPr id="6" name="Picture 5">
              <a:extLst>
                <a:ext uri="{FF2B5EF4-FFF2-40B4-BE49-F238E27FC236}">
                  <a16:creationId xmlns:a16="http://schemas.microsoft.com/office/drawing/2014/main" id="{4F4FF960-7D72-BF49-B6EB-53C3182910D4}"/>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9230163" y="2702169"/>
              <a:ext cx="1696280" cy="239760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720718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ndertitel 8">
            <a:extLst>
              <a:ext uri="{FF2B5EF4-FFF2-40B4-BE49-F238E27FC236}">
                <a16:creationId xmlns:a16="http://schemas.microsoft.com/office/drawing/2014/main" id="{E91EE1AD-AD22-2640-8710-27CE0F7DC4EA}"/>
              </a:ext>
            </a:extLst>
          </p:cNvPr>
          <p:cNvSpPr>
            <a:spLocks noGrp="1"/>
          </p:cNvSpPr>
          <p:nvPr>
            <p:ph type="body" sz="quarter" idx="15"/>
          </p:nvPr>
        </p:nvSpPr>
        <p:spPr/>
        <p:txBody>
          <a:bodyPr/>
          <a:lstStyle/>
          <a:p>
            <a:r>
              <a:rPr lang="nl-NL" dirty="0">
                <a:latin typeface="+mj-lt"/>
              </a:rPr>
              <a:t>Waar ben je op uitgekomen?</a:t>
            </a:r>
          </a:p>
        </p:txBody>
      </p:sp>
      <p:sp>
        <p:nvSpPr>
          <p:cNvPr id="2" name="Titel 1">
            <a:extLst>
              <a:ext uri="{FF2B5EF4-FFF2-40B4-BE49-F238E27FC236}">
                <a16:creationId xmlns:a16="http://schemas.microsoft.com/office/drawing/2014/main" id="{CA661957-C4A7-834A-9340-BF94D096065F}"/>
              </a:ext>
            </a:extLst>
          </p:cNvPr>
          <p:cNvSpPr>
            <a:spLocks noGrp="1"/>
          </p:cNvSpPr>
          <p:nvPr>
            <p:ph type="title"/>
          </p:nvPr>
        </p:nvSpPr>
        <p:spPr/>
        <p:txBody>
          <a:bodyPr>
            <a:normAutofit/>
          </a:bodyPr>
          <a:lstStyle/>
          <a:p>
            <a:r>
              <a:rPr lang="nl-NL" sz="4800" dirty="0"/>
              <a:t>Nabespreking</a:t>
            </a:r>
          </a:p>
        </p:txBody>
      </p:sp>
      <p:sp>
        <p:nvSpPr>
          <p:cNvPr id="6" name="Tijdelijke aanduiding voor dianummer 5">
            <a:extLst>
              <a:ext uri="{FF2B5EF4-FFF2-40B4-BE49-F238E27FC236}">
                <a16:creationId xmlns:a16="http://schemas.microsoft.com/office/drawing/2014/main" id="{99036237-094D-1C4B-9A34-F31A54485B60}"/>
              </a:ext>
            </a:extLst>
          </p:cNvPr>
          <p:cNvSpPr>
            <a:spLocks noGrp="1"/>
          </p:cNvSpPr>
          <p:nvPr>
            <p:ph type="sldNum" sz="quarter" idx="27"/>
          </p:nvPr>
        </p:nvSpPr>
        <p:spPr>
          <a:xfrm>
            <a:off x="6551614" y="6216004"/>
            <a:ext cx="5005389" cy="322075"/>
          </a:xfrm>
        </p:spPr>
        <p:txBody>
          <a:bodyPr/>
          <a:lstStyle/>
          <a:p>
            <a:fld id="{10A0A6AF-03C5-477E-939A-E28F7E7F05EA}" type="slidenum">
              <a:rPr lang="nl-NL" smtClean="0"/>
              <a:pPr/>
              <a:t>14</a:t>
            </a:fld>
            <a:endParaRPr lang="nl-NL" dirty="0"/>
          </a:p>
        </p:txBody>
      </p:sp>
      <p:sp>
        <p:nvSpPr>
          <p:cNvPr id="5" name="Rectangle 4">
            <a:extLst>
              <a:ext uri="{FF2B5EF4-FFF2-40B4-BE49-F238E27FC236}">
                <a16:creationId xmlns:a16="http://schemas.microsoft.com/office/drawing/2014/main" id="{67143BCD-31EC-0F4D-86DF-0D58B03115DD}"/>
              </a:ext>
            </a:extLst>
          </p:cNvPr>
          <p:cNvSpPr/>
          <p:nvPr/>
        </p:nvSpPr>
        <p:spPr>
          <a:xfrm>
            <a:off x="6701097" y="1525223"/>
            <a:ext cx="4855903" cy="709341"/>
          </a:xfrm>
          <a:prstGeom prst="rect">
            <a:avLst/>
          </a:prstGeom>
          <a:solidFill>
            <a:schemeClr val="tx2"/>
          </a:solidFill>
          <a:ln>
            <a:solidFill>
              <a:srgbClr val="0367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solidFill>
                  <a:schemeClr val="bg1"/>
                </a:solidFill>
              </a:rPr>
              <a:t>Lorenzo</a:t>
            </a:r>
          </a:p>
        </p:txBody>
      </p:sp>
      <p:sp>
        <p:nvSpPr>
          <p:cNvPr id="11" name="Rectangle 10">
            <a:extLst>
              <a:ext uri="{FF2B5EF4-FFF2-40B4-BE49-F238E27FC236}">
                <a16:creationId xmlns:a16="http://schemas.microsoft.com/office/drawing/2014/main" id="{DFB49185-CDEE-DB44-A71D-39E52C24203D}"/>
              </a:ext>
            </a:extLst>
          </p:cNvPr>
          <p:cNvSpPr/>
          <p:nvPr/>
        </p:nvSpPr>
        <p:spPr>
          <a:xfrm>
            <a:off x="6701096" y="2234564"/>
            <a:ext cx="4855903" cy="477029"/>
          </a:xfrm>
          <a:prstGeom prst="rect">
            <a:avLst/>
          </a:prstGeom>
          <a:solidFill>
            <a:schemeClr val="tx2">
              <a:lumMod val="20000"/>
              <a:lumOff val="80000"/>
            </a:schemeClr>
          </a:solidFill>
          <a:ln>
            <a:solidFill>
              <a:srgbClr val="0367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defRPr/>
            </a:pPr>
            <a:r>
              <a:rPr lang="nl-NL" dirty="0">
                <a:solidFill>
                  <a:sysClr val="windowText" lastClr="000000"/>
                </a:solidFill>
              </a:rPr>
              <a:t>A) inkomsten</a:t>
            </a:r>
            <a:endParaRPr lang="nl-NL" dirty="0">
              <a:solidFill>
                <a:sysClr val="windowText" lastClr="000000"/>
              </a:solidFill>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7A92CDA8-25C8-4243-85D6-A7C104B0BD4C}"/>
              </a:ext>
            </a:extLst>
          </p:cNvPr>
          <p:cNvSpPr/>
          <p:nvPr/>
        </p:nvSpPr>
        <p:spPr>
          <a:xfrm>
            <a:off x="6701097" y="2705391"/>
            <a:ext cx="4855902" cy="477029"/>
          </a:xfrm>
          <a:prstGeom prst="rect">
            <a:avLst/>
          </a:prstGeom>
          <a:solidFill>
            <a:schemeClr val="tx2">
              <a:lumMod val="60000"/>
              <a:lumOff val="40000"/>
            </a:schemeClr>
          </a:solidFill>
          <a:ln>
            <a:solidFill>
              <a:srgbClr val="0367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defRPr/>
            </a:pPr>
            <a:r>
              <a:rPr lang="nl-NL" dirty="0">
                <a:solidFill>
                  <a:sysClr val="windowText" lastClr="000000"/>
                </a:solidFill>
              </a:rPr>
              <a:t>B) uitgaven</a:t>
            </a:r>
            <a:endParaRPr lang="nl-NL" dirty="0">
              <a:solidFill>
                <a:sysClr val="windowText" lastClr="000000"/>
              </a:solidFill>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132981A1-E736-E949-9447-797077A95A3C}"/>
              </a:ext>
            </a:extLst>
          </p:cNvPr>
          <p:cNvSpPr/>
          <p:nvPr/>
        </p:nvSpPr>
        <p:spPr>
          <a:xfrm>
            <a:off x="6701097" y="3176217"/>
            <a:ext cx="4855902" cy="477029"/>
          </a:xfrm>
          <a:prstGeom prst="rect">
            <a:avLst/>
          </a:prstGeom>
          <a:solidFill>
            <a:schemeClr val="tx2">
              <a:lumMod val="20000"/>
              <a:lumOff val="80000"/>
            </a:schemeClr>
          </a:solidFill>
          <a:ln>
            <a:solidFill>
              <a:srgbClr val="0367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0"/>
              </a:spcAft>
            </a:pPr>
            <a:r>
              <a:rPr lang="nl-NL" dirty="0">
                <a:solidFill>
                  <a:sysClr val="windowText" lastClr="000000"/>
                </a:solidFill>
              </a:rPr>
              <a:t>C) nodig</a:t>
            </a:r>
            <a:endParaRPr lang="nl-NL" dirty="0">
              <a:solidFill>
                <a:sysClr val="windowText" lastClr="000000"/>
              </a:solidFill>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E0222555-548E-FF43-A2A5-4C4E79E1DC38}"/>
              </a:ext>
            </a:extLst>
          </p:cNvPr>
          <p:cNvSpPr/>
          <p:nvPr/>
        </p:nvSpPr>
        <p:spPr>
          <a:xfrm>
            <a:off x="6701097" y="3647044"/>
            <a:ext cx="4855902" cy="477029"/>
          </a:xfrm>
          <a:prstGeom prst="rect">
            <a:avLst/>
          </a:prstGeom>
          <a:solidFill>
            <a:schemeClr val="tx2">
              <a:lumMod val="60000"/>
              <a:lumOff val="40000"/>
            </a:schemeClr>
          </a:solidFill>
          <a:ln>
            <a:solidFill>
              <a:srgbClr val="0367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a:solidFill>
                  <a:sysClr val="windowText" lastClr="000000"/>
                </a:solidFill>
              </a:rPr>
              <a:t>D) basisbeurs</a:t>
            </a:r>
            <a:endParaRPr lang="nl-NL">
              <a:solidFill>
                <a:sysClr val="windowText" lastClr="000000"/>
              </a:solidFill>
            </a:endParaRPr>
          </a:p>
        </p:txBody>
      </p:sp>
      <p:sp>
        <p:nvSpPr>
          <p:cNvPr id="16" name="Rectangle 15">
            <a:extLst>
              <a:ext uri="{FF2B5EF4-FFF2-40B4-BE49-F238E27FC236}">
                <a16:creationId xmlns:a16="http://schemas.microsoft.com/office/drawing/2014/main" id="{31B8FAE9-96F1-7140-BF33-79EC2188AE97}"/>
              </a:ext>
            </a:extLst>
          </p:cNvPr>
          <p:cNvSpPr/>
          <p:nvPr/>
        </p:nvSpPr>
        <p:spPr>
          <a:xfrm>
            <a:off x="6701097" y="4117870"/>
            <a:ext cx="4855902" cy="477029"/>
          </a:xfrm>
          <a:prstGeom prst="rect">
            <a:avLst/>
          </a:prstGeom>
          <a:solidFill>
            <a:schemeClr val="tx2">
              <a:lumMod val="20000"/>
              <a:lumOff val="80000"/>
            </a:schemeClr>
          </a:solidFill>
          <a:ln>
            <a:solidFill>
              <a:srgbClr val="0367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a:solidFill>
                  <a:sysClr val="windowText" lastClr="000000"/>
                </a:solidFill>
              </a:rPr>
              <a:t>E) aanvullende beurs</a:t>
            </a:r>
          </a:p>
        </p:txBody>
      </p:sp>
      <p:sp>
        <p:nvSpPr>
          <p:cNvPr id="17" name="Rectangle 16">
            <a:extLst>
              <a:ext uri="{FF2B5EF4-FFF2-40B4-BE49-F238E27FC236}">
                <a16:creationId xmlns:a16="http://schemas.microsoft.com/office/drawing/2014/main" id="{A3170223-FDD9-4D4A-B993-E9A9B25D8CFC}"/>
              </a:ext>
            </a:extLst>
          </p:cNvPr>
          <p:cNvSpPr/>
          <p:nvPr/>
        </p:nvSpPr>
        <p:spPr>
          <a:xfrm>
            <a:off x="6701097" y="4588696"/>
            <a:ext cx="4855902" cy="477029"/>
          </a:xfrm>
          <a:prstGeom prst="rect">
            <a:avLst/>
          </a:prstGeom>
          <a:solidFill>
            <a:schemeClr val="tx2">
              <a:lumMod val="60000"/>
              <a:lumOff val="40000"/>
            </a:schemeClr>
          </a:solidFill>
          <a:ln>
            <a:solidFill>
              <a:srgbClr val="0367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a:solidFill>
                  <a:sysClr val="windowText" lastClr="000000"/>
                </a:solidFill>
              </a:rPr>
              <a:t>F) totaal</a:t>
            </a:r>
            <a:endParaRPr lang="nl-NL" dirty="0">
              <a:solidFill>
                <a:sysClr val="windowText" lastClr="000000"/>
              </a:solidFill>
              <a:ea typeface="Calibri" panose="020F0502020204030204" pitchFamily="34" charset="0"/>
              <a:cs typeface="Times New Roman" panose="02020603050405020304" pitchFamily="18" charset="0"/>
            </a:endParaRPr>
          </a:p>
        </p:txBody>
      </p:sp>
      <p:sp>
        <p:nvSpPr>
          <p:cNvPr id="18" name="Rectangle 17">
            <a:extLst>
              <a:ext uri="{FF2B5EF4-FFF2-40B4-BE49-F238E27FC236}">
                <a16:creationId xmlns:a16="http://schemas.microsoft.com/office/drawing/2014/main" id="{A8E2B9F7-CD38-3D49-8237-880D7C3D8278}"/>
              </a:ext>
            </a:extLst>
          </p:cNvPr>
          <p:cNvSpPr/>
          <p:nvPr/>
        </p:nvSpPr>
        <p:spPr>
          <a:xfrm>
            <a:off x="10004199" y="2234788"/>
            <a:ext cx="1552801" cy="477029"/>
          </a:xfrm>
          <a:prstGeom prst="rect">
            <a:avLst/>
          </a:prstGeom>
          <a:solidFill>
            <a:schemeClr val="tx2">
              <a:lumMod val="20000"/>
              <a:lumOff val="80000"/>
            </a:schemeClr>
          </a:solidFill>
          <a:ln>
            <a:solidFill>
              <a:srgbClr val="0367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07000"/>
              </a:lnSpc>
              <a:defRPr/>
            </a:pPr>
            <a:r>
              <a:rPr lang="nl-NL" dirty="0">
                <a:solidFill>
                  <a:sysClr val="windowText" lastClr="000000"/>
                </a:solidFill>
                <a:ea typeface="Calibri" panose="020F0502020204030204" pitchFamily="34" charset="0"/>
                <a:cs typeface="Times New Roman" panose="02020603050405020304" pitchFamily="18" charset="0"/>
              </a:rPr>
              <a:t>€ 425,00</a:t>
            </a:r>
          </a:p>
        </p:txBody>
      </p:sp>
      <p:sp>
        <p:nvSpPr>
          <p:cNvPr id="19" name="Rectangle 18">
            <a:extLst>
              <a:ext uri="{FF2B5EF4-FFF2-40B4-BE49-F238E27FC236}">
                <a16:creationId xmlns:a16="http://schemas.microsoft.com/office/drawing/2014/main" id="{FFBB2EB3-8A8B-FC49-8BC2-F4C817196D41}"/>
              </a:ext>
            </a:extLst>
          </p:cNvPr>
          <p:cNvSpPr/>
          <p:nvPr/>
        </p:nvSpPr>
        <p:spPr>
          <a:xfrm>
            <a:off x="10004199" y="2705615"/>
            <a:ext cx="1552801" cy="477029"/>
          </a:xfrm>
          <a:prstGeom prst="rect">
            <a:avLst/>
          </a:prstGeom>
          <a:solidFill>
            <a:schemeClr val="tx2">
              <a:lumMod val="60000"/>
              <a:lumOff val="40000"/>
            </a:schemeClr>
          </a:solidFill>
          <a:ln>
            <a:solidFill>
              <a:srgbClr val="0367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07000"/>
              </a:lnSpc>
              <a:defRPr/>
            </a:pPr>
            <a:r>
              <a:rPr lang="nl-NL" dirty="0">
                <a:solidFill>
                  <a:sysClr val="windowText" lastClr="000000"/>
                </a:solidFill>
                <a:ea typeface="Calibri" panose="020F0502020204030204" pitchFamily="34" charset="0"/>
                <a:cs typeface="Times New Roman" panose="02020603050405020304" pitchFamily="18" charset="0"/>
              </a:rPr>
              <a:t>€ 800,00</a:t>
            </a:r>
          </a:p>
        </p:txBody>
      </p:sp>
      <p:sp>
        <p:nvSpPr>
          <p:cNvPr id="20" name="Rectangle 19">
            <a:extLst>
              <a:ext uri="{FF2B5EF4-FFF2-40B4-BE49-F238E27FC236}">
                <a16:creationId xmlns:a16="http://schemas.microsoft.com/office/drawing/2014/main" id="{09498A0B-74DE-FA41-BF59-448754DC43AC}"/>
              </a:ext>
            </a:extLst>
          </p:cNvPr>
          <p:cNvSpPr/>
          <p:nvPr/>
        </p:nvSpPr>
        <p:spPr>
          <a:xfrm>
            <a:off x="10004199" y="3176441"/>
            <a:ext cx="1552801" cy="477029"/>
          </a:xfrm>
          <a:prstGeom prst="rect">
            <a:avLst/>
          </a:prstGeom>
          <a:solidFill>
            <a:schemeClr val="tx2">
              <a:lumMod val="20000"/>
              <a:lumOff val="80000"/>
            </a:schemeClr>
          </a:solidFill>
          <a:ln>
            <a:solidFill>
              <a:srgbClr val="0367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07000"/>
              </a:lnSpc>
              <a:spcAft>
                <a:spcPts val="0"/>
              </a:spcAft>
            </a:pPr>
            <a:r>
              <a:rPr lang="nl-NL" dirty="0">
                <a:solidFill>
                  <a:sysClr val="windowText" lastClr="000000"/>
                </a:solidFill>
                <a:ea typeface="Calibri" panose="020F0502020204030204" pitchFamily="34" charset="0"/>
                <a:cs typeface="Times New Roman" panose="02020603050405020304" pitchFamily="18" charset="0"/>
              </a:rPr>
              <a:t>€ 375,00</a:t>
            </a:r>
          </a:p>
        </p:txBody>
      </p:sp>
      <p:sp>
        <p:nvSpPr>
          <p:cNvPr id="21" name="Rectangle 20">
            <a:extLst>
              <a:ext uri="{FF2B5EF4-FFF2-40B4-BE49-F238E27FC236}">
                <a16:creationId xmlns:a16="http://schemas.microsoft.com/office/drawing/2014/main" id="{13D95DC3-C87D-8248-A862-7F1EC24135F8}"/>
              </a:ext>
            </a:extLst>
          </p:cNvPr>
          <p:cNvSpPr/>
          <p:nvPr/>
        </p:nvSpPr>
        <p:spPr>
          <a:xfrm>
            <a:off x="10004199" y="3647267"/>
            <a:ext cx="1552801" cy="477029"/>
          </a:xfrm>
          <a:prstGeom prst="rect">
            <a:avLst/>
          </a:prstGeom>
          <a:solidFill>
            <a:schemeClr val="tx2">
              <a:lumMod val="60000"/>
              <a:lumOff val="40000"/>
            </a:schemeClr>
          </a:solidFill>
          <a:ln>
            <a:solidFill>
              <a:srgbClr val="0367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07000"/>
              </a:lnSpc>
              <a:spcAft>
                <a:spcPts val="0"/>
              </a:spcAft>
            </a:pPr>
            <a:r>
              <a:rPr lang="nl-NL" dirty="0">
                <a:solidFill>
                  <a:sysClr val="windowText" lastClr="000000"/>
                </a:solidFill>
                <a:ea typeface="Calibri" panose="020F0502020204030204" pitchFamily="34" charset="0"/>
                <a:cs typeface="Times New Roman" panose="02020603050405020304" pitchFamily="18" charset="0"/>
              </a:rPr>
              <a:t>€ 103,78</a:t>
            </a:r>
          </a:p>
        </p:txBody>
      </p:sp>
      <p:sp>
        <p:nvSpPr>
          <p:cNvPr id="22" name="Rectangle 21">
            <a:extLst>
              <a:ext uri="{FF2B5EF4-FFF2-40B4-BE49-F238E27FC236}">
                <a16:creationId xmlns:a16="http://schemas.microsoft.com/office/drawing/2014/main" id="{D7ABBA79-31FC-3F47-826B-73A9BB868A80}"/>
              </a:ext>
            </a:extLst>
          </p:cNvPr>
          <p:cNvSpPr/>
          <p:nvPr/>
        </p:nvSpPr>
        <p:spPr>
          <a:xfrm>
            <a:off x="10004199" y="4118094"/>
            <a:ext cx="1552801" cy="477029"/>
          </a:xfrm>
          <a:prstGeom prst="rect">
            <a:avLst/>
          </a:prstGeom>
          <a:solidFill>
            <a:schemeClr val="tx2">
              <a:lumMod val="20000"/>
              <a:lumOff val="80000"/>
            </a:schemeClr>
          </a:solidFill>
          <a:ln>
            <a:solidFill>
              <a:srgbClr val="0367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07000"/>
              </a:lnSpc>
              <a:spcAft>
                <a:spcPts val="0"/>
              </a:spcAft>
            </a:pPr>
            <a:r>
              <a:rPr lang="nl-NL" dirty="0">
                <a:solidFill>
                  <a:sysClr val="windowText" lastClr="000000"/>
                </a:solidFill>
                <a:ea typeface="Calibri" panose="020F0502020204030204" pitchFamily="34" charset="0"/>
                <a:cs typeface="Times New Roman" panose="02020603050405020304" pitchFamily="18" charset="0"/>
              </a:rPr>
              <a:t>€ 425,00</a:t>
            </a:r>
          </a:p>
        </p:txBody>
      </p:sp>
      <p:sp>
        <p:nvSpPr>
          <p:cNvPr id="23" name="Rectangle 22">
            <a:extLst>
              <a:ext uri="{FF2B5EF4-FFF2-40B4-BE49-F238E27FC236}">
                <a16:creationId xmlns:a16="http://schemas.microsoft.com/office/drawing/2014/main" id="{5F566A2F-D799-7342-A57D-F2AD6D3202AB}"/>
              </a:ext>
            </a:extLst>
          </p:cNvPr>
          <p:cNvSpPr/>
          <p:nvPr/>
        </p:nvSpPr>
        <p:spPr>
          <a:xfrm>
            <a:off x="10004199" y="4588920"/>
            <a:ext cx="1552801" cy="477029"/>
          </a:xfrm>
          <a:prstGeom prst="rect">
            <a:avLst/>
          </a:prstGeom>
          <a:solidFill>
            <a:schemeClr val="tx2">
              <a:lumMod val="60000"/>
              <a:lumOff val="40000"/>
            </a:schemeClr>
          </a:solidFill>
          <a:ln>
            <a:solidFill>
              <a:srgbClr val="0367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07000"/>
              </a:lnSpc>
              <a:spcAft>
                <a:spcPts val="0"/>
              </a:spcAft>
            </a:pPr>
            <a:r>
              <a:rPr lang="nl-NL" dirty="0">
                <a:solidFill>
                  <a:sysClr val="windowText" lastClr="000000"/>
                </a:solidFill>
                <a:ea typeface="Calibri" panose="020F0502020204030204" pitchFamily="34" charset="0"/>
                <a:cs typeface="Times New Roman" panose="02020603050405020304" pitchFamily="18" charset="0"/>
              </a:rPr>
              <a:t>€ 528,78</a:t>
            </a:r>
          </a:p>
        </p:txBody>
      </p:sp>
    </p:spTree>
    <p:extLst>
      <p:ext uri="{BB962C8B-B14F-4D97-AF65-F5344CB8AC3E}">
        <p14:creationId xmlns:p14="http://schemas.microsoft.com/office/powerpoint/2010/main" val="113251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03679A"/>
                </a:solidFill>
              </a:rPr>
              <a:t>Video Studiefinanciering en rente</a:t>
            </a:r>
          </a:p>
        </p:txBody>
      </p:sp>
      <p:sp>
        <p:nvSpPr>
          <p:cNvPr id="5" name="Tijdelijke aanduiding voor dianummer 4"/>
          <p:cNvSpPr>
            <a:spLocks noGrp="1"/>
          </p:cNvSpPr>
          <p:nvPr>
            <p:ph type="sldNum" sz="quarter" idx="12"/>
          </p:nvPr>
        </p:nvSpPr>
        <p:spPr/>
        <p:txBody>
          <a:bodyPr/>
          <a:lstStyle/>
          <a:p>
            <a:fld id="{10A0A6AF-03C5-477E-939A-E28F7E7F05EA}" type="slidenum">
              <a:rPr lang="nl-NL" smtClean="0"/>
              <a:pPr/>
              <a:t>15</a:t>
            </a:fld>
            <a:endParaRPr lang="nl-NL" dirty="0"/>
          </a:p>
        </p:txBody>
      </p:sp>
      <p:pic>
        <p:nvPicPr>
          <p:cNvPr id="6" name="Graphic 5">
            <a:hlinkClick r:id="rId3"/>
            <a:extLst>
              <a:ext uri="{FF2B5EF4-FFF2-40B4-BE49-F238E27FC236}">
                <a16:creationId xmlns:a16="http://schemas.microsoft.com/office/drawing/2014/main" id="{17CB6357-D11F-8A45-8510-6014197862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016027" y="3503808"/>
            <a:ext cx="4159946" cy="924432"/>
          </a:xfrm>
          <a:prstGeom prst="rect">
            <a:avLst/>
          </a:prstGeom>
        </p:spPr>
      </p:pic>
    </p:spTree>
    <p:extLst>
      <p:ext uri="{BB962C8B-B14F-4D97-AF65-F5344CB8AC3E}">
        <p14:creationId xmlns:p14="http://schemas.microsoft.com/office/powerpoint/2010/main" val="2535800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501788D-F654-6048-B179-315BF0DB3DD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725817" y="2276109"/>
            <a:ext cx="2905199" cy="4106340"/>
          </a:xfrm>
          <a:prstGeom prst="rect">
            <a:avLst/>
          </a:prstGeom>
          <a:effectLst>
            <a:outerShdw blurRad="63500" sx="102000" sy="102000" algn="ctr" rotWithShape="0">
              <a:prstClr val="black">
                <a:alpha val="40000"/>
              </a:prstClr>
            </a:outerShdw>
          </a:effectLst>
        </p:spPr>
      </p:pic>
      <p:sp>
        <p:nvSpPr>
          <p:cNvPr id="3" name="Titel 2">
            <a:extLst>
              <a:ext uri="{FF2B5EF4-FFF2-40B4-BE49-F238E27FC236}">
                <a16:creationId xmlns:a16="http://schemas.microsoft.com/office/drawing/2014/main" id="{52727D9F-DE6D-3F47-99ED-FD6FDD9B8625}"/>
              </a:ext>
            </a:extLst>
          </p:cNvPr>
          <p:cNvSpPr>
            <a:spLocks noGrp="1"/>
          </p:cNvSpPr>
          <p:nvPr>
            <p:ph type="title"/>
          </p:nvPr>
        </p:nvSpPr>
        <p:spPr/>
        <p:txBody>
          <a:bodyPr/>
          <a:lstStyle/>
          <a:p>
            <a:r>
              <a:rPr lang="nl-NL" sz="4800" dirty="0"/>
              <a:t>Opdracht</a:t>
            </a:r>
            <a:r>
              <a:rPr lang="nl-NL" dirty="0"/>
              <a:t> 3A</a:t>
            </a:r>
          </a:p>
        </p:txBody>
      </p:sp>
      <p:sp>
        <p:nvSpPr>
          <p:cNvPr id="7" name="Tijdelijke aanduiding voor dianummer 6">
            <a:extLst>
              <a:ext uri="{FF2B5EF4-FFF2-40B4-BE49-F238E27FC236}">
                <a16:creationId xmlns:a16="http://schemas.microsoft.com/office/drawing/2014/main" id="{43161318-6FBF-134A-80A0-033A500CBA14}"/>
              </a:ext>
            </a:extLst>
          </p:cNvPr>
          <p:cNvSpPr>
            <a:spLocks noGrp="1"/>
          </p:cNvSpPr>
          <p:nvPr>
            <p:ph type="sldNum" sz="quarter" idx="16"/>
          </p:nvPr>
        </p:nvSpPr>
        <p:spPr/>
        <p:txBody>
          <a:bodyPr/>
          <a:lstStyle/>
          <a:p>
            <a:fld id="{10A0A6AF-03C5-477E-939A-E28F7E7F05EA}" type="slidenum">
              <a:rPr lang="nl-NL" smtClean="0"/>
              <a:pPr/>
              <a:t>16</a:t>
            </a:fld>
            <a:endParaRPr lang="nl-NL" dirty="0"/>
          </a:p>
        </p:txBody>
      </p:sp>
      <p:pic>
        <p:nvPicPr>
          <p:cNvPr id="6" name="Tijdelijke aanduiding voor afbeelding 5" descr="Afbeelding met tekst, schermopname, software, Webpagina&#10;&#10;Automatisch gegenereerde beschrijving">
            <a:extLst>
              <a:ext uri="{FF2B5EF4-FFF2-40B4-BE49-F238E27FC236}">
                <a16:creationId xmlns:a16="http://schemas.microsoft.com/office/drawing/2014/main" id="{C76C7C77-0C71-471B-65D3-0F2C3BE5A819}"/>
              </a:ext>
            </a:extLst>
          </p:cNvPr>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l="-17550" t="-1455" r="-19920" b="71"/>
          <a:stretch/>
        </p:blipFill>
        <p:spPr>
          <a:xfrm>
            <a:off x="0" y="0"/>
            <a:ext cx="6098242" cy="6858000"/>
          </a:xfrm>
        </p:spPr>
      </p:pic>
    </p:spTree>
    <p:extLst>
      <p:ext uri="{BB962C8B-B14F-4D97-AF65-F5344CB8AC3E}">
        <p14:creationId xmlns:p14="http://schemas.microsoft.com/office/powerpoint/2010/main" val="1385728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B791ED5-2048-9644-858A-21C5FB4C28A3}"/>
              </a:ext>
            </a:extLst>
          </p:cNvPr>
          <p:cNvSpPr>
            <a:spLocks noGrp="1"/>
          </p:cNvSpPr>
          <p:nvPr>
            <p:ph type="body" sz="quarter" idx="15"/>
          </p:nvPr>
        </p:nvSpPr>
        <p:spPr/>
        <p:txBody>
          <a:bodyPr/>
          <a:lstStyle/>
          <a:p>
            <a:pPr marL="0" indent="0">
              <a:lnSpc>
                <a:spcPct val="100000"/>
              </a:lnSpc>
              <a:buNone/>
            </a:pPr>
            <a:r>
              <a:rPr lang="nl-NL" dirty="0"/>
              <a:t>Je betaalt het lesgeld voor je opleiding aan school. </a:t>
            </a:r>
          </a:p>
        </p:txBody>
      </p:sp>
      <p:sp>
        <p:nvSpPr>
          <p:cNvPr id="3" name="Titel 2">
            <a:extLst>
              <a:ext uri="{FF2B5EF4-FFF2-40B4-BE49-F238E27FC236}">
                <a16:creationId xmlns:a16="http://schemas.microsoft.com/office/drawing/2014/main" id="{18705E4A-8DC0-574C-AB24-2A89036DBB7E}"/>
              </a:ext>
            </a:extLst>
          </p:cNvPr>
          <p:cNvSpPr>
            <a:spLocks noGrp="1"/>
          </p:cNvSpPr>
          <p:nvPr>
            <p:ph type="title"/>
          </p:nvPr>
        </p:nvSpPr>
        <p:spPr/>
        <p:txBody>
          <a:bodyPr>
            <a:normAutofit/>
          </a:bodyPr>
          <a:lstStyle/>
          <a:p>
            <a:r>
              <a:rPr lang="nl-NL" sz="4800" dirty="0">
                <a:latin typeface="+mn-lt"/>
              </a:rPr>
              <a:t>Quiz vraag</a:t>
            </a:r>
            <a:r>
              <a:rPr lang="nl-NL" dirty="0">
                <a:latin typeface="+mn-lt"/>
              </a:rPr>
              <a:t>!</a:t>
            </a:r>
          </a:p>
        </p:txBody>
      </p:sp>
      <p:pic>
        <p:nvPicPr>
          <p:cNvPr id="10" name="Tijdelijke aanduiding voor afbeelding 9">
            <a:extLst>
              <a:ext uri="{FF2B5EF4-FFF2-40B4-BE49-F238E27FC236}">
                <a16:creationId xmlns:a16="http://schemas.microsoft.com/office/drawing/2014/main" id="{C3EBCDC1-5B4C-4A4A-839C-27EE7C67E3CA}"/>
              </a:ext>
            </a:extLst>
          </p:cNvPr>
          <p:cNvPicPr>
            <a:picLocks noGrp="1" noChangeAspect="1"/>
          </p:cNvPicPr>
          <p:nvPr>
            <p:ph type="pic" sz="quarter" idx="24"/>
          </p:nvPr>
        </p:nvPicPr>
        <p:blipFill>
          <a:blip r:embed="rId3">
            <a:extLst>
              <a:ext uri="{28A0092B-C50C-407E-A947-70E740481C1C}">
                <a14:useLocalDpi xmlns:a14="http://schemas.microsoft.com/office/drawing/2010/main" val="0"/>
              </a:ext>
            </a:extLst>
          </a:blip>
          <a:srcRect l="17" r="17"/>
          <a:stretch/>
        </p:blipFill>
        <p:spPr/>
      </p:pic>
      <p:sp>
        <p:nvSpPr>
          <p:cNvPr id="7" name="Tijdelijke aanduiding voor dianummer 6">
            <a:extLst>
              <a:ext uri="{FF2B5EF4-FFF2-40B4-BE49-F238E27FC236}">
                <a16:creationId xmlns:a16="http://schemas.microsoft.com/office/drawing/2014/main" id="{9EB7AF7F-6E74-CD4A-B0BD-61C61001C52A}"/>
              </a:ext>
            </a:extLst>
          </p:cNvPr>
          <p:cNvSpPr>
            <a:spLocks noGrp="1"/>
          </p:cNvSpPr>
          <p:nvPr>
            <p:ph type="sldNum" sz="quarter" idx="27"/>
          </p:nvPr>
        </p:nvSpPr>
        <p:spPr/>
        <p:txBody>
          <a:bodyPr/>
          <a:lstStyle/>
          <a:p>
            <a:fld id="{10A0A6AF-03C5-477E-939A-E28F7E7F05EA}" type="slidenum">
              <a:rPr lang="nl-NL" smtClean="0"/>
              <a:pPr/>
              <a:t>17</a:t>
            </a:fld>
            <a:endParaRPr lang="nl-NL"/>
          </a:p>
        </p:txBody>
      </p:sp>
      <p:sp>
        <p:nvSpPr>
          <p:cNvPr id="4" name="Rechthoek 3">
            <a:extLst>
              <a:ext uri="{FF2B5EF4-FFF2-40B4-BE49-F238E27FC236}">
                <a16:creationId xmlns:a16="http://schemas.microsoft.com/office/drawing/2014/main" id="{E6CF33E5-8B44-6644-AF63-0129618E08E5}"/>
              </a:ext>
            </a:extLst>
          </p:cNvPr>
          <p:cNvSpPr/>
          <p:nvPr/>
        </p:nvSpPr>
        <p:spPr>
          <a:xfrm>
            <a:off x="789709" y="4343400"/>
            <a:ext cx="2171700" cy="10806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solidFill>
                  <a:schemeClr val="tx1"/>
                </a:solidFill>
              </a:rPr>
              <a:t>Waar</a:t>
            </a:r>
          </a:p>
        </p:txBody>
      </p:sp>
      <p:sp>
        <p:nvSpPr>
          <p:cNvPr id="8" name="Rechthoek 7">
            <a:extLst>
              <a:ext uri="{FF2B5EF4-FFF2-40B4-BE49-F238E27FC236}">
                <a16:creationId xmlns:a16="http://schemas.microsoft.com/office/drawing/2014/main" id="{A3456937-2A13-9143-8E19-6967CC6CE9C0}"/>
              </a:ext>
            </a:extLst>
          </p:cNvPr>
          <p:cNvSpPr/>
          <p:nvPr/>
        </p:nvSpPr>
        <p:spPr>
          <a:xfrm>
            <a:off x="3212045" y="4343400"/>
            <a:ext cx="2171700" cy="10806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solidFill>
                  <a:schemeClr val="tx1"/>
                </a:solidFill>
              </a:rPr>
              <a:t>Niet waar</a:t>
            </a:r>
          </a:p>
        </p:txBody>
      </p:sp>
    </p:spTree>
    <p:extLst>
      <p:ext uri="{BB962C8B-B14F-4D97-AF65-F5344CB8AC3E}">
        <p14:creationId xmlns:p14="http://schemas.microsoft.com/office/powerpoint/2010/main" val="189178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B791ED5-2048-9644-858A-21C5FB4C28A3}"/>
              </a:ext>
            </a:extLst>
          </p:cNvPr>
          <p:cNvSpPr>
            <a:spLocks noGrp="1"/>
          </p:cNvSpPr>
          <p:nvPr>
            <p:ph type="body" sz="quarter" idx="15"/>
          </p:nvPr>
        </p:nvSpPr>
        <p:spPr/>
        <p:txBody>
          <a:bodyPr/>
          <a:lstStyle/>
          <a:p>
            <a:pPr marL="0" indent="0">
              <a:lnSpc>
                <a:spcPct val="100000"/>
              </a:lnSpc>
              <a:buNone/>
            </a:pPr>
            <a:r>
              <a:rPr lang="nl-NL" dirty="0">
                <a:latin typeface="+mj-lt"/>
              </a:rPr>
              <a:t>Ben je op 1 augustus 18 jaar of ouder? Dan betaal je dat schooljaar lesgeld, aan DUO. Let op dat je dit goed regelt. Met een machtiging kun je het automatisch in 9 termijnen laten afschrijven.</a:t>
            </a:r>
          </a:p>
        </p:txBody>
      </p:sp>
      <p:sp>
        <p:nvSpPr>
          <p:cNvPr id="3" name="Titel 2">
            <a:extLst>
              <a:ext uri="{FF2B5EF4-FFF2-40B4-BE49-F238E27FC236}">
                <a16:creationId xmlns:a16="http://schemas.microsoft.com/office/drawing/2014/main" id="{18705E4A-8DC0-574C-AB24-2A89036DBB7E}"/>
              </a:ext>
            </a:extLst>
          </p:cNvPr>
          <p:cNvSpPr>
            <a:spLocks noGrp="1"/>
          </p:cNvSpPr>
          <p:nvPr>
            <p:ph type="title"/>
          </p:nvPr>
        </p:nvSpPr>
        <p:spPr/>
        <p:txBody>
          <a:bodyPr>
            <a:normAutofit/>
          </a:bodyPr>
          <a:lstStyle/>
          <a:p>
            <a:r>
              <a:rPr lang="nl-NL" dirty="0"/>
              <a:t>Antwoord: niet waar</a:t>
            </a:r>
          </a:p>
        </p:txBody>
      </p:sp>
      <p:pic>
        <p:nvPicPr>
          <p:cNvPr id="10" name="Tijdelijke aanduiding voor afbeelding 9">
            <a:extLst>
              <a:ext uri="{FF2B5EF4-FFF2-40B4-BE49-F238E27FC236}">
                <a16:creationId xmlns:a16="http://schemas.microsoft.com/office/drawing/2014/main" id="{C3EBCDC1-5B4C-4A4A-839C-27EE7C67E3CA}"/>
              </a:ext>
            </a:extLst>
          </p:cNvPr>
          <p:cNvPicPr>
            <a:picLocks noGrp="1" noChangeAspect="1"/>
          </p:cNvPicPr>
          <p:nvPr>
            <p:ph type="pic" sz="quarter" idx="24"/>
          </p:nvPr>
        </p:nvPicPr>
        <p:blipFill>
          <a:blip r:embed="rId3">
            <a:extLst>
              <a:ext uri="{28A0092B-C50C-407E-A947-70E740481C1C}">
                <a14:useLocalDpi xmlns:a14="http://schemas.microsoft.com/office/drawing/2010/main" val="0"/>
              </a:ext>
            </a:extLst>
          </a:blip>
          <a:srcRect l="17" r="17"/>
          <a:stretch/>
        </p:blipFill>
        <p:spPr/>
      </p:pic>
      <p:sp>
        <p:nvSpPr>
          <p:cNvPr id="7" name="Tijdelijke aanduiding voor dianummer 6">
            <a:extLst>
              <a:ext uri="{FF2B5EF4-FFF2-40B4-BE49-F238E27FC236}">
                <a16:creationId xmlns:a16="http://schemas.microsoft.com/office/drawing/2014/main" id="{9EB7AF7F-6E74-CD4A-B0BD-61C61001C52A}"/>
              </a:ext>
            </a:extLst>
          </p:cNvPr>
          <p:cNvSpPr>
            <a:spLocks noGrp="1"/>
          </p:cNvSpPr>
          <p:nvPr>
            <p:ph type="sldNum" sz="quarter" idx="27"/>
          </p:nvPr>
        </p:nvSpPr>
        <p:spPr/>
        <p:txBody>
          <a:bodyPr/>
          <a:lstStyle/>
          <a:p>
            <a:fld id="{10A0A6AF-03C5-477E-939A-E28F7E7F05EA}" type="slidenum">
              <a:rPr lang="nl-NL" smtClean="0"/>
              <a:pPr/>
              <a:t>18</a:t>
            </a:fld>
            <a:endParaRPr lang="nl-NL"/>
          </a:p>
        </p:txBody>
      </p:sp>
    </p:spTree>
    <p:extLst>
      <p:ext uri="{BB962C8B-B14F-4D97-AF65-F5344CB8AC3E}">
        <p14:creationId xmlns:p14="http://schemas.microsoft.com/office/powerpoint/2010/main" val="549306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C5BA351-6D6E-9F4A-BE51-E4DA48DB4B71}"/>
              </a:ext>
            </a:extLst>
          </p:cNvPr>
          <p:cNvSpPr>
            <a:spLocks noGrp="1"/>
          </p:cNvSpPr>
          <p:nvPr>
            <p:ph type="sldNum" sz="quarter" idx="12"/>
          </p:nvPr>
        </p:nvSpPr>
        <p:spPr/>
        <p:txBody>
          <a:bodyPr/>
          <a:lstStyle/>
          <a:p>
            <a:fld id="{10A0A6AF-03C5-477E-939A-E28F7E7F05EA}" type="slidenum">
              <a:rPr lang="nl-NL" smtClean="0"/>
              <a:pPr/>
              <a:t>19</a:t>
            </a:fld>
            <a:endParaRPr lang="nl-NL" dirty="0"/>
          </a:p>
        </p:txBody>
      </p:sp>
      <p:grpSp>
        <p:nvGrpSpPr>
          <p:cNvPr id="20" name="Group 19">
            <a:extLst>
              <a:ext uri="{FF2B5EF4-FFF2-40B4-BE49-F238E27FC236}">
                <a16:creationId xmlns:a16="http://schemas.microsoft.com/office/drawing/2014/main" id="{DAAE98B1-645F-B34B-AC0B-7AE83027F3F2}"/>
              </a:ext>
            </a:extLst>
          </p:cNvPr>
          <p:cNvGrpSpPr/>
          <p:nvPr/>
        </p:nvGrpSpPr>
        <p:grpSpPr>
          <a:xfrm>
            <a:off x="757130" y="2549214"/>
            <a:ext cx="873901" cy="3406743"/>
            <a:chOff x="1976330" y="2252652"/>
            <a:chExt cx="1080000" cy="4210180"/>
          </a:xfrm>
        </p:grpSpPr>
        <p:pic>
          <p:nvPicPr>
            <p:cNvPr id="13" name="Picture 12">
              <a:extLst>
                <a:ext uri="{FF2B5EF4-FFF2-40B4-BE49-F238E27FC236}">
                  <a16:creationId xmlns:a16="http://schemas.microsoft.com/office/drawing/2014/main" id="{61CFC787-5CC7-7149-886A-13485114118B}"/>
                </a:ext>
              </a:extLst>
            </p:cNvPr>
            <p:cNvPicPr>
              <a:picLocks noChangeAspect="1"/>
            </p:cNvPicPr>
            <p:nvPr/>
          </p:nvPicPr>
          <p:blipFill>
            <a:blip r:embed="rId3">
              <a:lum bright="100000"/>
            </a:blip>
            <a:stretch>
              <a:fillRect/>
            </a:stretch>
          </p:blipFill>
          <p:spPr>
            <a:xfrm>
              <a:off x="1976330" y="2252652"/>
              <a:ext cx="1080000" cy="1401081"/>
            </a:xfrm>
            <a:prstGeom prst="rect">
              <a:avLst/>
            </a:prstGeom>
            <a:noFill/>
          </p:spPr>
        </p:pic>
        <p:pic>
          <p:nvPicPr>
            <p:cNvPr id="15" name="Picture 14">
              <a:extLst>
                <a:ext uri="{FF2B5EF4-FFF2-40B4-BE49-F238E27FC236}">
                  <a16:creationId xmlns:a16="http://schemas.microsoft.com/office/drawing/2014/main" id="{6751C22C-34F9-C24F-B41E-73A72A99F09B}"/>
                </a:ext>
              </a:extLst>
            </p:cNvPr>
            <p:cNvPicPr>
              <a:picLocks noChangeAspect="1"/>
            </p:cNvPicPr>
            <p:nvPr/>
          </p:nvPicPr>
          <p:blipFill>
            <a:blip r:embed="rId4">
              <a:lum bright="100000"/>
            </a:blip>
            <a:stretch>
              <a:fillRect/>
            </a:stretch>
          </p:blipFill>
          <p:spPr>
            <a:xfrm>
              <a:off x="1976330" y="3907138"/>
              <a:ext cx="1080000" cy="1064789"/>
            </a:xfrm>
            <a:prstGeom prst="rect">
              <a:avLst/>
            </a:prstGeom>
          </p:spPr>
        </p:pic>
        <p:pic>
          <p:nvPicPr>
            <p:cNvPr id="16" name="Picture 15">
              <a:extLst>
                <a:ext uri="{FF2B5EF4-FFF2-40B4-BE49-F238E27FC236}">
                  <a16:creationId xmlns:a16="http://schemas.microsoft.com/office/drawing/2014/main" id="{1328D741-40A6-9949-B91C-7446B658ED2F}"/>
                </a:ext>
              </a:extLst>
            </p:cNvPr>
            <p:cNvPicPr>
              <a:picLocks noChangeAspect="1"/>
            </p:cNvPicPr>
            <p:nvPr/>
          </p:nvPicPr>
          <p:blipFill>
            <a:blip r:embed="rId5">
              <a:lum bright="100000"/>
            </a:blip>
            <a:stretch>
              <a:fillRect/>
            </a:stretch>
          </p:blipFill>
          <p:spPr>
            <a:xfrm>
              <a:off x="1976330" y="5225332"/>
              <a:ext cx="1080000" cy="1237500"/>
            </a:xfrm>
            <a:prstGeom prst="rect">
              <a:avLst/>
            </a:prstGeom>
          </p:spPr>
        </p:pic>
      </p:grpSp>
      <p:sp>
        <p:nvSpPr>
          <p:cNvPr id="19" name="Title 9">
            <a:extLst>
              <a:ext uri="{FF2B5EF4-FFF2-40B4-BE49-F238E27FC236}">
                <a16:creationId xmlns:a16="http://schemas.microsoft.com/office/drawing/2014/main" id="{81E7B861-FB42-9F42-86D0-75F1F83E5687}"/>
              </a:ext>
            </a:extLst>
          </p:cNvPr>
          <p:cNvSpPr>
            <a:spLocks noGrp="1"/>
          </p:cNvSpPr>
          <p:nvPr>
            <p:ph type="title"/>
          </p:nvPr>
        </p:nvSpPr>
        <p:spPr/>
        <p:txBody>
          <a:bodyPr/>
          <a:lstStyle/>
          <a:p>
            <a:r>
              <a:rPr lang="nl-NL">
                <a:solidFill>
                  <a:schemeClr val="bg1"/>
                </a:solidFill>
              </a:rPr>
              <a:t>Lesgeld</a:t>
            </a:r>
          </a:p>
        </p:txBody>
      </p:sp>
      <p:sp>
        <p:nvSpPr>
          <p:cNvPr id="21" name="TextBox 20">
            <a:extLst>
              <a:ext uri="{FF2B5EF4-FFF2-40B4-BE49-F238E27FC236}">
                <a16:creationId xmlns:a16="http://schemas.microsoft.com/office/drawing/2014/main" id="{7DD1A86F-B568-3F46-BBC6-C50390C1C82B}"/>
              </a:ext>
            </a:extLst>
          </p:cNvPr>
          <p:cNvSpPr txBox="1"/>
          <p:nvPr/>
        </p:nvSpPr>
        <p:spPr>
          <a:xfrm>
            <a:off x="1952367" y="2885236"/>
            <a:ext cx="1600310" cy="461665"/>
          </a:xfrm>
          <a:prstGeom prst="rect">
            <a:avLst/>
          </a:prstGeom>
          <a:noFill/>
        </p:spPr>
        <p:txBody>
          <a:bodyPr wrap="none" rtlCol="0">
            <a:spAutoFit/>
          </a:bodyPr>
          <a:lstStyle/>
          <a:p>
            <a:r>
              <a:rPr lang="nl-NL" sz="2400" dirty="0">
                <a:solidFill>
                  <a:schemeClr val="bg1"/>
                </a:solidFill>
              </a:rPr>
              <a:t>In 1 keer</a:t>
            </a:r>
          </a:p>
        </p:txBody>
      </p:sp>
      <p:sp>
        <p:nvSpPr>
          <p:cNvPr id="22" name="TextBox 21">
            <a:extLst>
              <a:ext uri="{FF2B5EF4-FFF2-40B4-BE49-F238E27FC236}">
                <a16:creationId xmlns:a16="http://schemas.microsoft.com/office/drawing/2014/main" id="{165F94D4-A449-5844-8ABE-45D0BE9F9EC8}"/>
              </a:ext>
            </a:extLst>
          </p:cNvPr>
          <p:cNvSpPr txBox="1"/>
          <p:nvPr/>
        </p:nvSpPr>
        <p:spPr>
          <a:xfrm>
            <a:off x="1952366" y="4087934"/>
            <a:ext cx="2438401" cy="461665"/>
          </a:xfrm>
          <a:prstGeom prst="rect">
            <a:avLst/>
          </a:prstGeom>
          <a:noFill/>
        </p:spPr>
        <p:txBody>
          <a:bodyPr wrap="square" rtlCol="0">
            <a:spAutoFit/>
          </a:bodyPr>
          <a:lstStyle/>
          <a:p>
            <a:r>
              <a:rPr lang="nl-NL" sz="2400">
                <a:solidFill>
                  <a:schemeClr val="bg1"/>
                </a:solidFill>
              </a:rPr>
              <a:t>In termijnen</a:t>
            </a:r>
          </a:p>
        </p:txBody>
      </p:sp>
      <p:sp>
        <p:nvSpPr>
          <p:cNvPr id="23" name="TextBox 22">
            <a:extLst>
              <a:ext uri="{FF2B5EF4-FFF2-40B4-BE49-F238E27FC236}">
                <a16:creationId xmlns:a16="http://schemas.microsoft.com/office/drawing/2014/main" id="{9F190510-DA34-464E-811A-2F16C3F660A1}"/>
              </a:ext>
            </a:extLst>
          </p:cNvPr>
          <p:cNvSpPr txBox="1"/>
          <p:nvPr/>
        </p:nvSpPr>
        <p:spPr>
          <a:xfrm>
            <a:off x="1952366" y="5039785"/>
            <a:ext cx="2183029" cy="830997"/>
          </a:xfrm>
          <a:prstGeom prst="rect">
            <a:avLst/>
          </a:prstGeom>
          <a:noFill/>
        </p:spPr>
        <p:txBody>
          <a:bodyPr wrap="square" rtlCol="0">
            <a:spAutoFit/>
          </a:bodyPr>
          <a:lstStyle/>
          <a:p>
            <a:r>
              <a:rPr lang="nl-NL" sz="2400">
                <a:solidFill>
                  <a:schemeClr val="bg1"/>
                </a:solidFill>
              </a:rPr>
              <a:t>Door iemand anders</a:t>
            </a:r>
          </a:p>
        </p:txBody>
      </p:sp>
      <p:sp>
        <p:nvSpPr>
          <p:cNvPr id="24" name="TextBox 23">
            <a:extLst>
              <a:ext uri="{FF2B5EF4-FFF2-40B4-BE49-F238E27FC236}">
                <a16:creationId xmlns:a16="http://schemas.microsoft.com/office/drawing/2014/main" id="{DBB77856-B66A-AA4A-AE17-3A0F132F3FA6}"/>
              </a:ext>
            </a:extLst>
          </p:cNvPr>
          <p:cNvSpPr txBox="1"/>
          <p:nvPr/>
        </p:nvSpPr>
        <p:spPr>
          <a:xfrm>
            <a:off x="4712102" y="2946791"/>
            <a:ext cx="2950345" cy="338554"/>
          </a:xfrm>
          <a:prstGeom prst="rect">
            <a:avLst/>
          </a:prstGeom>
          <a:noFill/>
        </p:spPr>
        <p:txBody>
          <a:bodyPr wrap="square" rtlCol="0">
            <a:spAutoFit/>
          </a:bodyPr>
          <a:lstStyle/>
          <a:p>
            <a:r>
              <a:rPr lang="nl-NL" sz="1600" dirty="0">
                <a:solidFill>
                  <a:schemeClr val="bg1"/>
                </a:solidFill>
              </a:rPr>
              <a:t>€ 1.419 zelf betalen</a:t>
            </a:r>
          </a:p>
        </p:txBody>
      </p:sp>
      <p:sp>
        <p:nvSpPr>
          <p:cNvPr id="25" name="TextBox 24">
            <a:extLst>
              <a:ext uri="{FF2B5EF4-FFF2-40B4-BE49-F238E27FC236}">
                <a16:creationId xmlns:a16="http://schemas.microsoft.com/office/drawing/2014/main" id="{36403848-B134-5D46-819F-658994E6FF94}"/>
              </a:ext>
            </a:extLst>
          </p:cNvPr>
          <p:cNvSpPr txBox="1"/>
          <p:nvPr/>
        </p:nvSpPr>
        <p:spPr>
          <a:xfrm>
            <a:off x="4712102" y="4026378"/>
            <a:ext cx="3031466" cy="584775"/>
          </a:xfrm>
          <a:prstGeom prst="rect">
            <a:avLst/>
          </a:prstGeom>
          <a:noFill/>
        </p:spPr>
        <p:txBody>
          <a:bodyPr wrap="square" rtlCol="0">
            <a:spAutoFit/>
          </a:bodyPr>
          <a:lstStyle/>
          <a:p>
            <a:r>
              <a:rPr lang="nl-NL" sz="1600" dirty="0">
                <a:solidFill>
                  <a:schemeClr val="bg1"/>
                </a:solidFill>
              </a:rPr>
              <a:t>9 termijnen van € 157,67 via automatische incasso</a:t>
            </a:r>
          </a:p>
        </p:txBody>
      </p:sp>
      <p:sp>
        <p:nvSpPr>
          <p:cNvPr id="26" name="TextBox 25">
            <a:extLst>
              <a:ext uri="{FF2B5EF4-FFF2-40B4-BE49-F238E27FC236}">
                <a16:creationId xmlns:a16="http://schemas.microsoft.com/office/drawing/2014/main" id="{986A7C34-EF9A-264E-AE85-2C3D96B2E369}"/>
              </a:ext>
            </a:extLst>
          </p:cNvPr>
          <p:cNvSpPr txBox="1"/>
          <p:nvPr/>
        </p:nvSpPr>
        <p:spPr>
          <a:xfrm>
            <a:off x="4712102" y="5039785"/>
            <a:ext cx="2874947" cy="830997"/>
          </a:xfrm>
          <a:prstGeom prst="rect">
            <a:avLst/>
          </a:prstGeom>
          <a:noFill/>
        </p:spPr>
        <p:txBody>
          <a:bodyPr wrap="square" rtlCol="0">
            <a:spAutoFit/>
          </a:bodyPr>
          <a:lstStyle/>
          <a:p>
            <a:r>
              <a:rPr lang="nl-NL" sz="1600" dirty="0">
                <a:solidFill>
                  <a:schemeClr val="bg1"/>
                </a:solidFill>
              </a:rPr>
              <a:t>In 1 keer of 9 termijnen van € 157,67 via automatische incasso</a:t>
            </a:r>
          </a:p>
        </p:txBody>
      </p:sp>
      <p:pic>
        <p:nvPicPr>
          <p:cNvPr id="27" name="Picture 2">
            <a:extLst>
              <a:ext uri="{FF2B5EF4-FFF2-40B4-BE49-F238E27FC236}">
                <a16:creationId xmlns:a16="http://schemas.microsoft.com/office/drawing/2014/main" id="{A28E4F3F-E958-2549-B85E-BD63C675AB9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4847" r="4341" b="11875"/>
          <a:stretch/>
        </p:blipFill>
        <p:spPr bwMode="auto">
          <a:xfrm>
            <a:off x="8092949" y="2885236"/>
            <a:ext cx="1563854" cy="46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7">
            <a:extLst>
              <a:ext uri="{FF2B5EF4-FFF2-40B4-BE49-F238E27FC236}">
                <a16:creationId xmlns:a16="http://schemas.microsoft.com/office/drawing/2014/main" id="{A8794C5B-9878-8545-88F1-F118E5E83AF6}"/>
              </a:ext>
            </a:extLst>
          </p:cNvPr>
          <p:cNvPicPr>
            <a:picLocks noChangeAspect="1"/>
          </p:cNvPicPr>
          <p:nvPr/>
        </p:nvPicPr>
        <p:blipFill>
          <a:blip r:embed="rId7"/>
          <a:stretch>
            <a:fillRect/>
          </a:stretch>
        </p:blipFill>
        <p:spPr>
          <a:xfrm>
            <a:off x="10087305" y="2798568"/>
            <a:ext cx="508000" cy="635000"/>
          </a:xfrm>
          <a:prstGeom prst="rect">
            <a:avLst/>
          </a:prstGeom>
        </p:spPr>
      </p:pic>
      <p:pic>
        <p:nvPicPr>
          <p:cNvPr id="29" name="Picture 4">
            <a:extLst>
              <a:ext uri="{FF2B5EF4-FFF2-40B4-BE49-F238E27FC236}">
                <a16:creationId xmlns:a16="http://schemas.microsoft.com/office/drawing/2014/main" id="{3CE396EC-5CC8-D445-9292-0569A50649FF}"/>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183" t="2742" r="3186" b="4627"/>
          <a:stretch/>
        </p:blipFill>
        <p:spPr bwMode="auto">
          <a:xfrm>
            <a:off x="8064903" y="4087934"/>
            <a:ext cx="2041301" cy="466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9">
            <a:extLst>
              <a:ext uri="{FF2B5EF4-FFF2-40B4-BE49-F238E27FC236}">
                <a16:creationId xmlns:a16="http://schemas.microsoft.com/office/drawing/2014/main" id="{5BB46C45-3A0C-D64C-8307-320EA3EE13A1}"/>
              </a:ext>
            </a:extLst>
          </p:cNvPr>
          <p:cNvPicPr>
            <a:picLocks noChangeAspect="1"/>
          </p:cNvPicPr>
          <p:nvPr/>
        </p:nvPicPr>
        <p:blipFill>
          <a:blip r:embed="rId7"/>
          <a:stretch>
            <a:fillRect/>
          </a:stretch>
        </p:blipFill>
        <p:spPr>
          <a:xfrm>
            <a:off x="8056607" y="5137783"/>
            <a:ext cx="508000" cy="635000"/>
          </a:xfrm>
          <a:prstGeom prst="rect">
            <a:avLst/>
          </a:prstGeom>
        </p:spPr>
      </p:pic>
      <p:pic>
        <p:nvPicPr>
          <p:cNvPr id="31" name="Picture 3">
            <a:extLst>
              <a:ext uri="{FF2B5EF4-FFF2-40B4-BE49-F238E27FC236}">
                <a16:creationId xmlns:a16="http://schemas.microsoft.com/office/drawing/2014/main" id="{E4D53DF4-8098-514E-94FC-DBC374C10D5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01363" y="5225787"/>
            <a:ext cx="2713620" cy="456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3" name="Straight Connector 32">
            <a:extLst>
              <a:ext uri="{FF2B5EF4-FFF2-40B4-BE49-F238E27FC236}">
                <a16:creationId xmlns:a16="http://schemas.microsoft.com/office/drawing/2014/main" id="{C63F8FE3-EEE2-D94D-897F-93BE0A530557}"/>
              </a:ext>
            </a:extLst>
          </p:cNvPr>
          <p:cNvCxnSpPr/>
          <p:nvPr/>
        </p:nvCxnSpPr>
        <p:spPr>
          <a:xfrm>
            <a:off x="2092271" y="3682924"/>
            <a:ext cx="9771682" cy="0"/>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AD7F1A9-FA65-0E40-8589-5E06878D6662}"/>
              </a:ext>
            </a:extLst>
          </p:cNvPr>
          <p:cNvCxnSpPr/>
          <p:nvPr/>
        </p:nvCxnSpPr>
        <p:spPr>
          <a:xfrm>
            <a:off x="2092271" y="4845617"/>
            <a:ext cx="9771682" cy="0"/>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6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par>
                                <p:cTn id="27" presetID="10"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par>
                                <p:cTn id="30" presetID="10" presetClass="entr" presetSubtype="0" fill="hold"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5"/>
          </p:nvPr>
        </p:nvSpPr>
        <p:spPr>
          <a:xfrm>
            <a:off x="1309607" y="2289600"/>
            <a:ext cx="4330780" cy="3935413"/>
          </a:xfrm>
        </p:spPr>
        <p:txBody>
          <a:bodyPr/>
          <a:lstStyle/>
          <a:p>
            <a:pPr marL="0" indent="0">
              <a:buNone/>
            </a:pPr>
            <a:r>
              <a:rPr lang="nl-NL" dirty="0"/>
              <a:t>Klassikaal</a:t>
            </a:r>
          </a:p>
          <a:p>
            <a:pPr marL="0" indent="0">
              <a:buNone/>
            </a:pPr>
            <a:endParaRPr lang="nl-NL" dirty="0"/>
          </a:p>
          <a:p>
            <a:pPr marL="0" indent="0">
              <a:buNone/>
            </a:pPr>
            <a:r>
              <a:rPr lang="nl-NL" dirty="0"/>
              <a:t>Tweetallen</a:t>
            </a:r>
          </a:p>
          <a:p>
            <a:pPr marL="0" indent="0">
              <a:buNone/>
            </a:pPr>
            <a:endParaRPr lang="nl-NL" dirty="0"/>
          </a:p>
          <a:p>
            <a:pPr marL="0" indent="0">
              <a:buNone/>
            </a:pPr>
            <a:r>
              <a:rPr lang="nl-NL" dirty="0"/>
              <a:t>Individueel</a:t>
            </a:r>
          </a:p>
          <a:p>
            <a:pPr marL="0" indent="0">
              <a:buNone/>
            </a:pPr>
            <a:endParaRPr lang="nl-NL" dirty="0"/>
          </a:p>
          <a:p>
            <a:pPr marL="0" indent="0">
              <a:buNone/>
            </a:pPr>
            <a:r>
              <a:rPr lang="nl-NL" dirty="0"/>
              <a:t>1-2 lesuren </a:t>
            </a:r>
          </a:p>
        </p:txBody>
      </p:sp>
      <p:sp>
        <p:nvSpPr>
          <p:cNvPr id="6" name="Tijdelijke aanduiding voor dianummer 5"/>
          <p:cNvSpPr>
            <a:spLocks noGrp="1"/>
          </p:cNvSpPr>
          <p:nvPr>
            <p:ph type="sldNum" sz="quarter" idx="27"/>
          </p:nvPr>
        </p:nvSpPr>
        <p:spPr/>
        <p:txBody>
          <a:bodyPr/>
          <a:lstStyle/>
          <a:p>
            <a:fld id="{10A0A6AF-03C5-477E-939A-E28F7E7F05EA}" type="slidenum">
              <a:rPr lang="nl-NL" smtClean="0"/>
              <a:pPr/>
              <a:t>2</a:t>
            </a:fld>
            <a:endParaRPr lang="nl-NL" dirty="0"/>
          </a:p>
        </p:txBody>
      </p:sp>
      <p:sp>
        <p:nvSpPr>
          <p:cNvPr id="5" name="Titel 4"/>
          <p:cNvSpPr>
            <a:spLocks noGrp="1"/>
          </p:cNvSpPr>
          <p:nvPr>
            <p:ph type="title"/>
          </p:nvPr>
        </p:nvSpPr>
        <p:spPr/>
        <p:txBody>
          <a:bodyPr/>
          <a:lstStyle/>
          <a:p>
            <a:r>
              <a:rPr lang="nl-NL" dirty="0"/>
              <a:t>Docentenhandleiding</a:t>
            </a:r>
          </a:p>
        </p:txBody>
      </p:sp>
      <p:pic>
        <p:nvPicPr>
          <p:cNvPr id="4" name="Picture Placeholder 3">
            <a:extLst>
              <a:ext uri="{FF2B5EF4-FFF2-40B4-BE49-F238E27FC236}">
                <a16:creationId xmlns:a16="http://schemas.microsoft.com/office/drawing/2014/main" id="{5C9F2B1F-C56D-9D44-A8B5-B0C66D42B936}"/>
              </a:ext>
            </a:extLst>
          </p:cNvPr>
          <p:cNvPicPr>
            <a:picLocks noGrp="1" noChangeAspect="1"/>
          </p:cNvPicPr>
          <p:nvPr>
            <p:ph type="pic" sz="quarter" idx="24"/>
          </p:nvPr>
        </p:nvPicPr>
        <p:blipFill>
          <a:blip r:embed="rId3">
            <a:extLst>
              <a:ext uri="{28A0092B-C50C-407E-A947-70E740481C1C}">
                <a14:useLocalDpi xmlns:a14="http://schemas.microsoft.com/office/drawing/2010/main" val="0"/>
              </a:ext>
            </a:extLst>
          </a:blip>
          <a:srcRect l="16493" r="16493"/>
          <a:stretch/>
        </p:blipFill>
        <p:spPr>
          <a:xfrm>
            <a:off x="6096000" y="-2381"/>
            <a:ext cx="6096000" cy="6860381"/>
          </a:xfrm>
        </p:spPr>
      </p:pic>
      <p:pic>
        <p:nvPicPr>
          <p:cNvPr id="11" name="Picture 10">
            <a:extLst>
              <a:ext uri="{FF2B5EF4-FFF2-40B4-BE49-F238E27FC236}">
                <a16:creationId xmlns:a16="http://schemas.microsoft.com/office/drawing/2014/main" id="{4EB1C626-D388-1649-ABC8-1C47976531C9}"/>
              </a:ext>
            </a:extLst>
          </p:cNvPr>
          <p:cNvPicPr>
            <a:picLocks noChangeAspect="1"/>
          </p:cNvPicPr>
          <p:nvPr/>
        </p:nvPicPr>
        <p:blipFill>
          <a:blip r:embed="rId4">
            <a:lum bright="100000"/>
          </a:blip>
          <a:stretch>
            <a:fillRect/>
          </a:stretch>
        </p:blipFill>
        <p:spPr>
          <a:xfrm>
            <a:off x="841118" y="2289600"/>
            <a:ext cx="360000" cy="360000"/>
          </a:xfrm>
          <a:prstGeom prst="rect">
            <a:avLst/>
          </a:prstGeom>
        </p:spPr>
      </p:pic>
      <p:pic>
        <p:nvPicPr>
          <p:cNvPr id="12" name="Picture 11">
            <a:extLst>
              <a:ext uri="{FF2B5EF4-FFF2-40B4-BE49-F238E27FC236}">
                <a16:creationId xmlns:a16="http://schemas.microsoft.com/office/drawing/2014/main" id="{55B40CDB-1B4A-124A-9579-96AF9BBDF862}"/>
              </a:ext>
            </a:extLst>
          </p:cNvPr>
          <p:cNvPicPr>
            <a:picLocks noChangeAspect="1"/>
          </p:cNvPicPr>
          <p:nvPr/>
        </p:nvPicPr>
        <p:blipFill>
          <a:blip r:embed="rId5">
            <a:lum bright="100000"/>
          </a:blip>
          <a:stretch>
            <a:fillRect/>
          </a:stretch>
        </p:blipFill>
        <p:spPr>
          <a:xfrm>
            <a:off x="862025" y="5194953"/>
            <a:ext cx="360000" cy="360000"/>
          </a:xfrm>
          <a:prstGeom prst="rect">
            <a:avLst/>
          </a:prstGeom>
        </p:spPr>
      </p:pic>
      <p:pic>
        <p:nvPicPr>
          <p:cNvPr id="7" name="Picture 6">
            <a:extLst>
              <a:ext uri="{FF2B5EF4-FFF2-40B4-BE49-F238E27FC236}">
                <a16:creationId xmlns:a16="http://schemas.microsoft.com/office/drawing/2014/main" id="{C66BC5D7-CC6A-4D4F-A1BE-8DB41AB5A505}"/>
              </a:ext>
            </a:extLst>
          </p:cNvPr>
          <p:cNvPicPr>
            <a:picLocks noChangeAspect="1"/>
          </p:cNvPicPr>
          <p:nvPr/>
        </p:nvPicPr>
        <p:blipFill>
          <a:blip r:embed="rId6">
            <a:lum bright="100000"/>
          </a:blip>
          <a:stretch>
            <a:fillRect/>
          </a:stretch>
        </p:blipFill>
        <p:spPr>
          <a:xfrm>
            <a:off x="975251" y="4208401"/>
            <a:ext cx="133548" cy="360000"/>
          </a:xfrm>
          <a:prstGeom prst="rect">
            <a:avLst/>
          </a:prstGeom>
        </p:spPr>
      </p:pic>
      <p:pic>
        <p:nvPicPr>
          <p:cNvPr id="9" name="Picture 8">
            <a:extLst>
              <a:ext uri="{FF2B5EF4-FFF2-40B4-BE49-F238E27FC236}">
                <a16:creationId xmlns:a16="http://schemas.microsoft.com/office/drawing/2014/main" id="{5666DAB5-4FC2-B24E-9FA7-19EC9F067ECB}"/>
              </a:ext>
            </a:extLst>
          </p:cNvPr>
          <p:cNvPicPr>
            <a:picLocks noChangeAspect="1"/>
          </p:cNvPicPr>
          <p:nvPr/>
        </p:nvPicPr>
        <p:blipFill>
          <a:blip r:embed="rId7">
            <a:lum bright="100000"/>
          </a:blip>
          <a:stretch>
            <a:fillRect/>
          </a:stretch>
        </p:blipFill>
        <p:spPr>
          <a:xfrm>
            <a:off x="925896" y="3249000"/>
            <a:ext cx="232258" cy="360000"/>
          </a:xfrm>
          <a:prstGeom prst="rect">
            <a:avLst/>
          </a:prstGeom>
        </p:spPr>
      </p:pic>
      <p:sp>
        <p:nvSpPr>
          <p:cNvPr id="10" name="TextBox 9">
            <a:extLst>
              <a:ext uri="{FF2B5EF4-FFF2-40B4-BE49-F238E27FC236}">
                <a16:creationId xmlns:a16="http://schemas.microsoft.com/office/drawing/2014/main" id="{EE30F282-75D2-4C43-8BFC-0BF724903E8D}"/>
              </a:ext>
            </a:extLst>
          </p:cNvPr>
          <p:cNvSpPr txBox="1"/>
          <p:nvPr/>
        </p:nvSpPr>
        <p:spPr>
          <a:xfrm>
            <a:off x="782664" y="5872906"/>
            <a:ext cx="4680489" cy="646331"/>
          </a:xfrm>
          <a:prstGeom prst="rect">
            <a:avLst/>
          </a:prstGeom>
          <a:noFill/>
        </p:spPr>
        <p:txBody>
          <a:bodyPr wrap="square" rtlCol="0">
            <a:spAutoFit/>
          </a:bodyPr>
          <a:lstStyle/>
          <a:p>
            <a:r>
              <a:rPr lang="nl-NL" sz="1200" i="1" dirty="0">
                <a:solidFill>
                  <a:schemeClr val="bg1"/>
                </a:solidFill>
              </a:rPr>
              <a:t>Deze les is bedoeld voor de (voltijds) bol-opleiding. </a:t>
            </a:r>
          </a:p>
          <a:p>
            <a:r>
              <a:rPr lang="nl-NL" sz="1200" i="1" dirty="0">
                <a:solidFill>
                  <a:schemeClr val="bg1"/>
                </a:solidFill>
              </a:rPr>
              <a:t>Bbl-</a:t>
            </a:r>
            <a:r>
              <a:rPr lang="nl-NL" sz="1200" i="1" dirty="0" err="1">
                <a:solidFill>
                  <a:schemeClr val="bg1"/>
                </a:solidFill>
              </a:rPr>
              <a:t>ers</a:t>
            </a:r>
            <a:r>
              <a:rPr lang="nl-NL" sz="1200" i="1">
                <a:solidFill>
                  <a:schemeClr val="bg1"/>
                </a:solidFill>
              </a:rPr>
              <a:t> of deeltijdstudenten hebben geen recht op studiefinanciering</a:t>
            </a:r>
          </a:p>
        </p:txBody>
      </p:sp>
    </p:spTree>
    <p:extLst>
      <p:ext uri="{BB962C8B-B14F-4D97-AF65-F5344CB8AC3E}">
        <p14:creationId xmlns:p14="http://schemas.microsoft.com/office/powerpoint/2010/main" val="3763250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92255334-0F8E-2290-253F-66DEEBEB83B2}"/>
              </a:ext>
            </a:extLst>
          </p:cNvPr>
          <p:cNvSpPr>
            <a:spLocks noGrp="1"/>
          </p:cNvSpPr>
          <p:nvPr>
            <p:ph type="title"/>
          </p:nvPr>
        </p:nvSpPr>
        <p:spPr>
          <a:xfrm>
            <a:off x="635000" y="1697128"/>
            <a:ext cx="10923588" cy="533023"/>
          </a:xfrm>
        </p:spPr>
        <p:txBody>
          <a:bodyPr>
            <a:noAutofit/>
          </a:bodyPr>
          <a:lstStyle/>
          <a:p>
            <a:r>
              <a:rPr lang="nl-NL" sz="3200" dirty="0"/>
              <a:t>Diploma behaald?</a:t>
            </a:r>
          </a:p>
        </p:txBody>
      </p:sp>
      <p:sp>
        <p:nvSpPr>
          <p:cNvPr id="7" name="Tijdelijke aanduiding voor dianummer 6">
            <a:extLst>
              <a:ext uri="{FF2B5EF4-FFF2-40B4-BE49-F238E27FC236}">
                <a16:creationId xmlns:a16="http://schemas.microsoft.com/office/drawing/2014/main" id="{04465BCD-10EC-C72E-0B23-2C537447F2E7}"/>
              </a:ext>
            </a:extLst>
          </p:cNvPr>
          <p:cNvSpPr>
            <a:spLocks noGrp="1"/>
          </p:cNvSpPr>
          <p:nvPr>
            <p:ph type="sldNum" sz="quarter" idx="12"/>
          </p:nvPr>
        </p:nvSpPr>
        <p:spPr/>
        <p:txBody>
          <a:bodyPr/>
          <a:lstStyle/>
          <a:p>
            <a:fld id="{10A0A6AF-03C5-477E-939A-E28F7E7F05EA}" type="slidenum">
              <a:rPr lang="nl-NL" smtClean="0"/>
              <a:pPr/>
              <a:t>20</a:t>
            </a:fld>
            <a:endParaRPr lang="nl-NL" dirty="0"/>
          </a:p>
        </p:txBody>
      </p:sp>
      <p:sp>
        <p:nvSpPr>
          <p:cNvPr id="3" name="Titel 7">
            <a:extLst>
              <a:ext uri="{FF2B5EF4-FFF2-40B4-BE49-F238E27FC236}">
                <a16:creationId xmlns:a16="http://schemas.microsoft.com/office/drawing/2014/main" id="{05B0E1A2-8CB2-3FB7-F8FF-A31AD432ABF0}"/>
              </a:ext>
            </a:extLst>
          </p:cNvPr>
          <p:cNvSpPr txBox="1">
            <a:spLocks/>
          </p:cNvSpPr>
          <p:nvPr/>
        </p:nvSpPr>
        <p:spPr>
          <a:xfrm>
            <a:off x="635000" y="2431419"/>
            <a:ext cx="10923588" cy="533023"/>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8000" b="0" kern="1200" baseline="0">
                <a:solidFill>
                  <a:schemeClr val="tx1"/>
                </a:solidFill>
                <a:latin typeface="+mj-lt"/>
                <a:ea typeface="+mj-ea"/>
                <a:cs typeface="+mj-cs"/>
              </a:defRPr>
            </a:lvl1pPr>
          </a:lstStyle>
          <a:p>
            <a:pPr>
              <a:buSzPct val="80000"/>
            </a:pPr>
            <a:r>
              <a:rPr lang="nl-NL" sz="3200" dirty="0"/>
              <a:t>Stop je tussentijds?</a:t>
            </a:r>
          </a:p>
        </p:txBody>
      </p:sp>
      <p:sp>
        <p:nvSpPr>
          <p:cNvPr id="4" name="Titel 7">
            <a:extLst>
              <a:ext uri="{FF2B5EF4-FFF2-40B4-BE49-F238E27FC236}">
                <a16:creationId xmlns:a16="http://schemas.microsoft.com/office/drawing/2014/main" id="{CF0BB3BB-BC46-1250-A796-242EFF2CCED6}"/>
              </a:ext>
            </a:extLst>
          </p:cNvPr>
          <p:cNvSpPr txBox="1">
            <a:spLocks/>
          </p:cNvSpPr>
          <p:nvPr/>
        </p:nvSpPr>
        <p:spPr>
          <a:xfrm>
            <a:off x="635000" y="3165710"/>
            <a:ext cx="10923588" cy="533023"/>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8000" b="0" kern="1200" baseline="0">
                <a:solidFill>
                  <a:schemeClr val="tx1"/>
                </a:solidFill>
                <a:latin typeface="+mj-lt"/>
                <a:ea typeface="+mj-ea"/>
                <a:cs typeface="+mj-cs"/>
              </a:defRPr>
            </a:lvl1pPr>
          </a:lstStyle>
          <a:p>
            <a:pPr marL="457200" indent="-457200">
              <a:buSzPct val="80000"/>
              <a:buFont typeface="Systeemlettertype regulier"/>
              <a:buChar char="&gt;"/>
            </a:pPr>
            <a:r>
              <a:rPr lang="nl-NL" sz="3200" dirty="0"/>
              <a:t>Zet zelf je studiefinanciering stop!</a:t>
            </a:r>
          </a:p>
        </p:txBody>
      </p:sp>
      <p:sp>
        <p:nvSpPr>
          <p:cNvPr id="10" name="Titel 7">
            <a:extLst>
              <a:ext uri="{FF2B5EF4-FFF2-40B4-BE49-F238E27FC236}">
                <a16:creationId xmlns:a16="http://schemas.microsoft.com/office/drawing/2014/main" id="{A111A8B6-9941-24D1-4D3A-1B9299C94A34}"/>
              </a:ext>
            </a:extLst>
          </p:cNvPr>
          <p:cNvSpPr txBox="1">
            <a:spLocks/>
          </p:cNvSpPr>
          <p:nvPr/>
        </p:nvSpPr>
        <p:spPr>
          <a:xfrm>
            <a:off x="635000" y="3886146"/>
            <a:ext cx="10923588" cy="533023"/>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8000" b="0" kern="1200" baseline="0">
                <a:solidFill>
                  <a:schemeClr val="tx1"/>
                </a:solidFill>
                <a:latin typeface="+mj-lt"/>
                <a:ea typeface="+mj-ea"/>
                <a:cs typeface="+mj-cs"/>
              </a:defRPr>
            </a:lvl1pPr>
          </a:lstStyle>
          <a:p>
            <a:pPr marL="457200" indent="-457200">
              <a:buSzPct val="80000"/>
              <a:buFont typeface="Systeemlettertype regulier"/>
              <a:buChar char="&gt;"/>
            </a:pPr>
            <a:r>
              <a:rPr lang="nl-NL" sz="3200" dirty="0"/>
              <a:t>En kijk of je lesgeld terug kunt vragen!</a:t>
            </a:r>
          </a:p>
        </p:txBody>
      </p:sp>
    </p:spTree>
    <p:extLst>
      <p:ext uri="{BB962C8B-B14F-4D97-AF65-F5344CB8AC3E}">
        <p14:creationId xmlns:p14="http://schemas.microsoft.com/office/powerpoint/2010/main" val="301259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264F50F5-9B4A-A626-57C4-1A92327A319E}"/>
              </a:ext>
            </a:extLst>
          </p:cNvPr>
          <p:cNvSpPr>
            <a:spLocks noGrp="1"/>
          </p:cNvSpPr>
          <p:nvPr>
            <p:ph type="title"/>
          </p:nvPr>
        </p:nvSpPr>
        <p:spPr>
          <a:xfrm>
            <a:off x="425138" y="2492115"/>
            <a:ext cx="7182162" cy="1873770"/>
          </a:xfrm>
        </p:spPr>
        <p:txBody>
          <a:bodyPr anchor="t">
            <a:noAutofit/>
          </a:bodyPr>
          <a:lstStyle/>
          <a:p>
            <a:pPr>
              <a:lnSpc>
                <a:spcPct val="100000"/>
              </a:lnSpc>
            </a:pPr>
            <a:r>
              <a:rPr lang="nl-NL" sz="3200" kern="1200" dirty="0">
                <a:latin typeface="Verdana" panose="020B0604030504040204" pitchFamily="34" charset="0"/>
                <a:ea typeface="Verdana" panose="020B0604030504040204" pitchFamily="34" charset="0"/>
                <a:cs typeface="+mj-cs"/>
              </a:rPr>
              <a:t>Doorstuderen naar mbo 3 of 4?</a:t>
            </a:r>
            <a:br>
              <a:rPr lang="nl-NL" sz="4000" kern="1200" dirty="0">
                <a:latin typeface="Verdana" panose="020B0604030504040204" pitchFamily="34" charset="0"/>
                <a:ea typeface="Verdana" panose="020B0604030504040204" pitchFamily="34" charset="0"/>
                <a:cs typeface="+mj-cs"/>
              </a:rPr>
            </a:br>
            <a:br>
              <a:rPr lang="nl-NL" sz="4000" kern="1200" dirty="0">
                <a:latin typeface="Verdana" panose="020B0604030504040204" pitchFamily="34" charset="0"/>
                <a:ea typeface="Verdana" panose="020B0604030504040204" pitchFamily="34" charset="0"/>
                <a:cs typeface="+mj-cs"/>
              </a:rPr>
            </a:br>
            <a:r>
              <a:rPr lang="nl-NL" sz="3200" kern="1200" dirty="0">
                <a:latin typeface="Verdana" panose="020B0604030504040204" pitchFamily="34" charset="0"/>
                <a:ea typeface="Verdana" panose="020B0604030504040204" pitchFamily="34" charset="0"/>
                <a:cs typeface="+mj-cs"/>
              </a:rPr>
              <a:t>Geef dit zelf door via </a:t>
            </a:r>
            <a:r>
              <a:rPr lang="nl-NL" sz="3200" b="1" kern="1200">
                <a:latin typeface="Verdana" panose="020B0604030504040204" pitchFamily="34" charset="0"/>
                <a:ea typeface="Verdana" panose="020B0604030504040204" pitchFamily="34" charset="0"/>
                <a:cs typeface="+mj-cs"/>
              </a:rPr>
              <a:t>Mijn DUO</a:t>
            </a:r>
            <a:endParaRPr lang="nl-NL" sz="3200" b="1" kern="1200" dirty="0">
              <a:latin typeface="+mj-lt"/>
              <a:ea typeface="+mj-ea"/>
              <a:cs typeface="+mj-cs"/>
            </a:endParaRPr>
          </a:p>
        </p:txBody>
      </p:sp>
      <p:sp>
        <p:nvSpPr>
          <p:cNvPr id="7" name="Tijdelijke aanduiding voor dianummer 6">
            <a:extLst>
              <a:ext uri="{FF2B5EF4-FFF2-40B4-BE49-F238E27FC236}">
                <a16:creationId xmlns:a16="http://schemas.microsoft.com/office/drawing/2014/main" id="{72286330-5B9E-C67F-8C53-2ECBC557D699}"/>
              </a:ext>
            </a:extLst>
          </p:cNvPr>
          <p:cNvSpPr>
            <a:spLocks noGrp="1"/>
          </p:cNvSpPr>
          <p:nvPr>
            <p:ph type="sldNum" sz="quarter" idx="12"/>
          </p:nvPr>
        </p:nvSpPr>
        <p:spPr/>
        <p:txBody>
          <a:bodyPr/>
          <a:lstStyle/>
          <a:p>
            <a:fld id="{10A0A6AF-03C5-477E-939A-E28F7E7F05EA}" type="slidenum">
              <a:rPr lang="nl-NL" smtClean="0"/>
              <a:pPr/>
              <a:t>21</a:t>
            </a:fld>
            <a:endParaRPr lang="nl-NL" dirty="0"/>
          </a:p>
        </p:txBody>
      </p:sp>
      <p:pic>
        <p:nvPicPr>
          <p:cNvPr id="5" name="Picture 4" descr="A hand touching a cell phone&#10;&#10;Description automatically generated">
            <a:extLst>
              <a:ext uri="{FF2B5EF4-FFF2-40B4-BE49-F238E27FC236}">
                <a16:creationId xmlns:a16="http://schemas.microsoft.com/office/drawing/2014/main" id="{5EFC3375-9F30-76DF-7F32-AFF0F3EFE2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7300" y="0"/>
            <a:ext cx="4584700" cy="6858000"/>
          </a:xfrm>
          <a:prstGeom prst="rect">
            <a:avLst/>
          </a:prstGeom>
        </p:spPr>
      </p:pic>
    </p:spTree>
    <p:extLst>
      <p:ext uri="{BB962C8B-B14F-4D97-AF65-F5344CB8AC3E}">
        <p14:creationId xmlns:p14="http://schemas.microsoft.com/office/powerpoint/2010/main" val="1374794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with low confidence">
            <a:extLst>
              <a:ext uri="{FF2B5EF4-FFF2-40B4-BE49-F238E27FC236}">
                <a16:creationId xmlns:a16="http://schemas.microsoft.com/office/drawing/2014/main" id="{4E8173DA-F14C-4946-99BD-B26B0CF942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938" y="758508"/>
            <a:ext cx="4093200" cy="5785514"/>
          </a:xfrm>
          <a:prstGeom prst="rect">
            <a:avLst/>
          </a:prstGeom>
          <a:effectLst>
            <a:outerShdw blurRad="63500" sx="102000" sy="102000" algn="ctr" rotWithShape="0">
              <a:prstClr val="black">
                <a:alpha val="40000"/>
              </a:prstClr>
            </a:outerShdw>
          </a:effectLst>
        </p:spPr>
      </p:pic>
      <p:sp>
        <p:nvSpPr>
          <p:cNvPr id="2" name="Tijdelijke aanduiding voor tekst 1">
            <a:extLst>
              <a:ext uri="{FF2B5EF4-FFF2-40B4-BE49-F238E27FC236}">
                <a16:creationId xmlns:a16="http://schemas.microsoft.com/office/drawing/2014/main" id="{6F5D9676-858D-3143-A6D5-A8955CA3F1DE}"/>
              </a:ext>
            </a:extLst>
          </p:cNvPr>
          <p:cNvSpPr>
            <a:spLocks noGrp="1"/>
          </p:cNvSpPr>
          <p:nvPr>
            <p:ph type="body" sz="quarter" idx="13"/>
          </p:nvPr>
        </p:nvSpPr>
        <p:spPr/>
        <p:txBody>
          <a:bodyPr/>
          <a:lstStyle/>
          <a:p>
            <a:pPr>
              <a:buFont typeface="Arial" panose="020B0604020202020204" pitchFamily="34" charset="0"/>
              <a:buChar char="•"/>
            </a:pPr>
            <a:r>
              <a:rPr lang="nl-NL" dirty="0">
                <a:latin typeface="+mj-lt"/>
              </a:rPr>
              <a:t>Bekijk de opdracht op je werkblad</a:t>
            </a:r>
          </a:p>
          <a:p>
            <a:pPr>
              <a:buFont typeface="Arial" panose="020B0604020202020204" pitchFamily="34" charset="0"/>
              <a:buChar char="•"/>
            </a:pPr>
            <a:endParaRPr lang="nl-NL" dirty="0">
              <a:latin typeface="+mj-lt"/>
            </a:endParaRPr>
          </a:p>
          <a:p>
            <a:pPr>
              <a:buFont typeface="Arial" panose="020B0604020202020204" pitchFamily="34" charset="0"/>
              <a:buChar char="•"/>
            </a:pPr>
            <a:r>
              <a:rPr lang="nl-NL" dirty="0">
                <a:latin typeface="+mj-lt"/>
              </a:rPr>
              <a:t>Zet de plaatjes in de juiste volgorde en ontdek de stappen voor het aanvragen van de studiefinanciering</a:t>
            </a:r>
          </a:p>
          <a:p>
            <a:pPr>
              <a:buFont typeface="Arial" panose="020B0604020202020204" pitchFamily="34" charset="0"/>
              <a:buChar char="•"/>
            </a:pPr>
            <a:endParaRPr lang="nl-NL" dirty="0">
              <a:latin typeface="+mj-lt"/>
            </a:endParaRPr>
          </a:p>
          <a:p>
            <a:pPr>
              <a:buFont typeface="Arial" panose="020B0604020202020204" pitchFamily="34" charset="0"/>
              <a:buChar char="•"/>
            </a:pPr>
            <a:r>
              <a:rPr lang="nl-NL" dirty="0">
                <a:latin typeface="+mj-lt"/>
              </a:rPr>
              <a:t>Ga thuis aan de slag!</a:t>
            </a:r>
          </a:p>
        </p:txBody>
      </p:sp>
      <p:sp>
        <p:nvSpPr>
          <p:cNvPr id="3" name="Titel 2">
            <a:extLst>
              <a:ext uri="{FF2B5EF4-FFF2-40B4-BE49-F238E27FC236}">
                <a16:creationId xmlns:a16="http://schemas.microsoft.com/office/drawing/2014/main" id="{54A16A44-4C26-434B-8A5A-D78B553A497D}"/>
              </a:ext>
            </a:extLst>
          </p:cNvPr>
          <p:cNvSpPr>
            <a:spLocks noGrp="1"/>
          </p:cNvSpPr>
          <p:nvPr>
            <p:ph type="title"/>
          </p:nvPr>
        </p:nvSpPr>
        <p:spPr/>
        <p:txBody>
          <a:bodyPr>
            <a:normAutofit/>
          </a:bodyPr>
          <a:lstStyle/>
          <a:p>
            <a:r>
              <a:rPr lang="nl-NL" sz="4800" dirty="0"/>
              <a:t>Tot slot…</a:t>
            </a:r>
          </a:p>
        </p:txBody>
      </p:sp>
      <p:sp>
        <p:nvSpPr>
          <p:cNvPr id="7" name="Tijdelijke aanduiding voor dianummer 6">
            <a:extLst>
              <a:ext uri="{FF2B5EF4-FFF2-40B4-BE49-F238E27FC236}">
                <a16:creationId xmlns:a16="http://schemas.microsoft.com/office/drawing/2014/main" id="{F75C1446-DC40-8941-8E7E-99D53AEE7159}"/>
              </a:ext>
            </a:extLst>
          </p:cNvPr>
          <p:cNvSpPr>
            <a:spLocks noGrp="1"/>
          </p:cNvSpPr>
          <p:nvPr>
            <p:ph type="sldNum" sz="quarter" idx="16"/>
          </p:nvPr>
        </p:nvSpPr>
        <p:spPr/>
        <p:txBody>
          <a:bodyPr/>
          <a:lstStyle/>
          <a:p>
            <a:fld id="{10A0A6AF-03C5-477E-939A-E28F7E7F05EA}" type="slidenum">
              <a:rPr lang="nl-NL" smtClean="0"/>
              <a:pPr/>
              <a:t>22</a:t>
            </a:fld>
            <a:endParaRPr lang="nl-NL" dirty="0"/>
          </a:p>
        </p:txBody>
      </p:sp>
    </p:spTree>
    <p:extLst>
      <p:ext uri="{BB962C8B-B14F-4D97-AF65-F5344CB8AC3E}">
        <p14:creationId xmlns:p14="http://schemas.microsoft.com/office/powerpoint/2010/main" val="842477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96DAC541-7B7A-43D3-8B79-37D633B846F1}">
                <asvg:svgBlip xmlns:asvg="http://schemas.microsoft.com/office/drawing/2016/SVG/main" r:embed="rId4"/>
              </a:ext>
            </a:extLst>
          </a:blip>
          <a:srcRect/>
          <a:stretch>
            <a:fillRect/>
          </a:stretch>
        </a:blip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FFE3C9DD-266C-0A41-B657-85B757AFAAA8}"/>
              </a:ext>
            </a:extLst>
          </p:cNvPr>
          <p:cNvSpPr/>
          <p:nvPr/>
        </p:nvSpPr>
        <p:spPr>
          <a:xfrm>
            <a:off x="10963469" y="5868955"/>
            <a:ext cx="569167" cy="569167"/>
          </a:xfrm>
          <a:prstGeom prst="ellipse">
            <a:avLst/>
          </a:prstGeom>
          <a:solidFill>
            <a:srgbClr val="E17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b="1" dirty="0">
                <a:solidFill>
                  <a:sysClr val="windowText" lastClr="000000"/>
                </a:solidFill>
              </a:rPr>
              <a:t>2</a:t>
            </a:r>
          </a:p>
        </p:txBody>
      </p:sp>
      <p:sp>
        <p:nvSpPr>
          <p:cNvPr id="9" name="Oval 8">
            <a:extLst>
              <a:ext uri="{FF2B5EF4-FFF2-40B4-BE49-F238E27FC236}">
                <a16:creationId xmlns:a16="http://schemas.microsoft.com/office/drawing/2014/main" id="{E5203344-9215-6D4D-A6C2-51A46858BA13}"/>
              </a:ext>
            </a:extLst>
          </p:cNvPr>
          <p:cNvSpPr/>
          <p:nvPr/>
        </p:nvSpPr>
        <p:spPr>
          <a:xfrm>
            <a:off x="7184571" y="5868955"/>
            <a:ext cx="569167" cy="569167"/>
          </a:xfrm>
          <a:prstGeom prst="ellipse">
            <a:avLst/>
          </a:prstGeom>
          <a:solidFill>
            <a:srgbClr val="275837"/>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b="1">
                <a:solidFill>
                  <a:schemeClr val="bg1"/>
                </a:solidFill>
              </a:rPr>
              <a:t>3</a:t>
            </a:r>
          </a:p>
        </p:txBody>
      </p:sp>
      <p:sp>
        <p:nvSpPr>
          <p:cNvPr id="10" name="Oval 9">
            <a:extLst>
              <a:ext uri="{FF2B5EF4-FFF2-40B4-BE49-F238E27FC236}">
                <a16:creationId xmlns:a16="http://schemas.microsoft.com/office/drawing/2014/main" id="{42136872-EA40-DB42-B404-9A15927E9BEF}"/>
              </a:ext>
            </a:extLst>
          </p:cNvPr>
          <p:cNvSpPr/>
          <p:nvPr/>
        </p:nvSpPr>
        <p:spPr>
          <a:xfrm>
            <a:off x="3433665" y="5868955"/>
            <a:ext cx="569167" cy="569167"/>
          </a:xfrm>
          <a:prstGeom prst="ellipse">
            <a:avLst/>
          </a:prstGeom>
          <a:solidFill>
            <a:srgbClr val="007BC7"/>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b="1" dirty="0">
                <a:solidFill>
                  <a:schemeClr val="bg1"/>
                </a:solidFill>
              </a:rPr>
              <a:t>1</a:t>
            </a:r>
          </a:p>
        </p:txBody>
      </p:sp>
      <p:sp>
        <p:nvSpPr>
          <p:cNvPr id="11" name="Oval 10">
            <a:extLst>
              <a:ext uri="{FF2B5EF4-FFF2-40B4-BE49-F238E27FC236}">
                <a16:creationId xmlns:a16="http://schemas.microsoft.com/office/drawing/2014/main" id="{66E87408-BF68-7E4D-8110-2C86C17EC49F}"/>
              </a:ext>
            </a:extLst>
          </p:cNvPr>
          <p:cNvSpPr/>
          <p:nvPr/>
        </p:nvSpPr>
        <p:spPr>
          <a:xfrm>
            <a:off x="10832841" y="2864498"/>
            <a:ext cx="569167" cy="569167"/>
          </a:xfrm>
          <a:prstGeom prst="ellipse">
            <a:avLst/>
          </a:prstGeom>
          <a:solidFill>
            <a:srgbClr val="42145E"/>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b="1">
                <a:solidFill>
                  <a:schemeClr val="bg1"/>
                </a:solidFill>
              </a:rPr>
              <a:t>5</a:t>
            </a:r>
          </a:p>
        </p:txBody>
      </p:sp>
      <p:sp>
        <p:nvSpPr>
          <p:cNvPr id="12" name="Oval 11">
            <a:extLst>
              <a:ext uri="{FF2B5EF4-FFF2-40B4-BE49-F238E27FC236}">
                <a16:creationId xmlns:a16="http://schemas.microsoft.com/office/drawing/2014/main" id="{5D5DACF9-5E46-3D4E-ADD5-129585EC9104}"/>
              </a:ext>
            </a:extLst>
          </p:cNvPr>
          <p:cNvSpPr/>
          <p:nvPr/>
        </p:nvSpPr>
        <p:spPr>
          <a:xfrm>
            <a:off x="7259216" y="2864498"/>
            <a:ext cx="569167" cy="569167"/>
          </a:xfrm>
          <a:prstGeom prst="ellipse">
            <a:avLst/>
          </a:prstGeom>
          <a:solidFill>
            <a:srgbClr val="A9016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b="1">
                <a:solidFill>
                  <a:schemeClr val="bg1"/>
                </a:solidFill>
              </a:rPr>
              <a:t>4</a:t>
            </a:r>
          </a:p>
        </p:txBody>
      </p:sp>
      <p:sp>
        <p:nvSpPr>
          <p:cNvPr id="13" name="Oval 12">
            <a:extLst>
              <a:ext uri="{FF2B5EF4-FFF2-40B4-BE49-F238E27FC236}">
                <a16:creationId xmlns:a16="http://schemas.microsoft.com/office/drawing/2014/main" id="{883C7789-3EAE-3146-9851-45E2FBA93B18}"/>
              </a:ext>
            </a:extLst>
          </p:cNvPr>
          <p:cNvSpPr/>
          <p:nvPr/>
        </p:nvSpPr>
        <p:spPr>
          <a:xfrm>
            <a:off x="3433665" y="2864498"/>
            <a:ext cx="569167" cy="569167"/>
          </a:xfrm>
          <a:prstGeom prst="ellipse">
            <a:avLst/>
          </a:prstGeom>
          <a:solidFill>
            <a:srgbClr val="FFC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b="1">
                <a:solidFill>
                  <a:sysClr val="windowText" lastClr="000000"/>
                </a:solidFill>
              </a:rPr>
              <a:t>6</a:t>
            </a:r>
          </a:p>
        </p:txBody>
      </p:sp>
    </p:spTree>
    <p:extLst>
      <p:ext uri="{BB962C8B-B14F-4D97-AF65-F5344CB8AC3E}">
        <p14:creationId xmlns:p14="http://schemas.microsoft.com/office/powerpoint/2010/main" val="188082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CBA61B6-E549-0D44-A857-030B473C6393}"/>
              </a:ext>
            </a:extLst>
          </p:cNvPr>
          <p:cNvSpPr>
            <a:spLocks noGrp="1"/>
          </p:cNvSpPr>
          <p:nvPr>
            <p:ph idx="1"/>
          </p:nvPr>
        </p:nvSpPr>
        <p:spPr>
          <a:xfrm>
            <a:off x="635000" y="2297074"/>
            <a:ext cx="10923588" cy="3931928"/>
          </a:xfrm>
        </p:spPr>
        <p:txBody>
          <a:bodyPr numCol="1">
            <a:normAutofit/>
          </a:bodyPr>
          <a:lstStyle/>
          <a:p>
            <a:pPr marL="0" indent="0">
              <a:lnSpc>
                <a:spcPct val="120000"/>
              </a:lnSpc>
              <a:buClr>
                <a:schemeClr val="accent4"/>
              </a:buClr>
              <a:buNone/>
            </a:pPr>
            <a:endParaRPr lang="nl-NL" dirty="0">
              <a:solidFill>
                <a:schemeClr val="bg1"/>
              </a:solidFill>
            </a:endParaRPr>
          </a:p>
          <a:p>
            <a:pPr>
              <a:lnSpc>
                <a:spcPct val="120000"/>
              </a:lnSpc>
              <a:buClr>
                <a:schemeClr val="accent4"/>
              </a:buClr>
              <a:buFont typeface="Wingdings" pitchFamily="2" charset="2"/>
              <a:buChar char="ü"/>
            </a:pPr>
            <a:r>
              <a:rPr lang="nl-NL" dirty="0">
                <a:solidFill>
                  <a:schemeClr val="bg1"/>
                </a:solidFill>
              </a:rPr>
              <a:t>Volg @duostudent op je socials!</a:t>
            </a:r>
            <a:br>
              <a:rPr lang="nl-NL" dirty="0">
                <a:solidFill>
                  <a:schemeClr val="bg1"/>
                </a:solidFill>
              </a:rPr>
            </a:br>
            <a:br>
              <a:rPr lang="nl-NL" dirty="0">
                <a:solidFill>
                  <a:schemeClr val="bg1"/>
                </a:solidFill>
              </a:rPr>
            </a:br>
            <a:endParaRPr lang="nl-NL" dirty="0">
              <a:solidFill>
                <a:schemeClr val="bg1"/>
              </a:solidFill>
            </a:endParaRPr>
          </a:p>
          <a:p>
            <a:pPr>
              <a:lnSpc>
                <a:spcPct val="120000"/>
              </a:lnSpc>
              <a:buClr>
                <a:schemeClr val="accent4"/>
              </a:buClr>
              <a:buFont typeface="Wingdings" pitchFamily="2" charset="2"/>
              <a:buChar char="ü"/>
            </a:pPr>
            <a:r>
              <a:rPr lang="nl-NL" dirty="0">
                <a:solidFill>
                  <a:schemeClr val="bg1"/>
                </a:solidFill>
              </a:rPr>
              <a:t>DUO website &gt; duo.nl</a:t>
            </a:r>
          </a:p>
          <a:p>
            <a:pPr>
              <a:lnSpc>
                <a:spcPct val="120000"/>
              </a:lnSpc>
              <a:buClr>
                <a:schemeClr val="accent4"/>
              </a:buClr>
              <a:buFont typeface="Wingdings" pitchFamily="2" charset="2"/>
              <a:buChar char="ü"/>
            </a:pPr>
            <a:r>
              <a:rPr lang="nl-NL" dirty="0">
                <a:solidFill>
                  <a:schemeClr val="bg1"/>
                </a:solidFill>
              </a:rPr>
              <a:t>DUO bellen &gt; 050 599 77 55</a:t>
            </a:r>
          </a:p>
          <a:p>
            <a:pPr>
              <a:lnSpc>
                <a:spcPct val="120000"/>
              </a:lnSpc>
              <a:buClr>
                <a:schemeClr val="accent4"/>
              </a:buClr>
              <a:buFont typeface="Wingdings" pitchFamily="2" charset="2"/>
              <a:buChar char="ü"/>
            </a:pPr>
            <a:r>
              <a:rPr lang="nl-NL" dirty="0">
                <a:solidFill>
                  <a:schemeClr val="bg1"/>
                </a:solidFill>
              </a:rPr>
              <a:t>DUO bezoeken &gt; op afspraak, zie bit.ly/2kUlnlc</a:t>
            </a:r>
          </a:p>
        </p:txBody>
      </p:sp>
      <p:sp>
        <p:nvSpPr>
          <p:cNvPr id="2" name="Title 1">
            <a:extLst>
              <a:ext uri="{FF2B5EF4-FFF2-40B4-BE49-F238E27FC236}">
                <a16:creationId xmlns:a16="http://schemas.microsoft.com/office/drawing/2014/main" id="{941EA651-0CF9-EF4D-8353-E96EEC2D5BB2}"/>
              </a:ext>
            </a:extLst>
          </p:cNvPr>
          <p:cNvSpPr>
            <a:spLocks noGrp="1"/>
          </p:cNvSpPr>
          <p:nvPr>
            <p:ph type="title"/>
          </p:nvPr>
        </p:nvSpPr>
        <p:spPr/>
        <p:txBody>
          <a:bodyPr>
            <a:normAutofit/>
          </a:bodyPr>
          <a:lstStyle/>
          <a:p>
            <a:r>
              <a:rPr lang="nl-NL" dirty="0">
                <a:solidFill>
                  <a:schemeClr val="bg1"/>
                </a:solidFill>
              </a:rPr>
              <a:t>Meer weten?</a:t>
            </a:r>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24</a:t>
            </a:fld>
            <a:endParaRPr lang="nl-NL" dirty="0"/>
          </a:p>
        </p:txBody>
      </p:sp>
      <p:grpSp>
        <p:nvGrpSpPr>
          <p:cNvPr id="12" name="Group 11">
            <a:extLst>
              <a:ext uri="{FF2B5EF4-FFF2-40B4-BE49-F238E27FC236}">
                <a16:creationId xmlns:a16="http://schemas.microsoft.com/office/drawing/2014/main" id="{54364134-BB65-E84D-A108-BF2D2C67915A}"/>
              </a:ext>
            </a:extLst>
          </p:cNvPr>
          <p:cNvGrpSpPr/>
          <p:nvPr/>
        </p:nvGrpSpPr>
        <p:grpSpPr>
          <a:xfrm>
            <a:off x="2857580" y="3569289"/>
            <a:ext cx="2908631" cy="720000"/>
            <a:chOff x="2857580" y="3569289"/>
            <a:chExt cx="2908631" cy="720000"/>
          </a:xfrm>
        </p:grpSpPr>
        <p:pic>
          <p:nvPicPr>
            <p:cNvPr id="14" name="Afbeelding 2">
              <a:extLst>
                <a:ext uri="{FF2B5EF4-FFF2-40B4-BE49-F238E27FC236}">
                  <a16:creationId xmlns:a16="http://schemas.microsoft.com/office/drawing/2014/main" id="{E6CEE02F-9F8A-A745-8FDD-049E595EB4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57580" y="3569289"/>
              <a:ext cx="720000" cy="720000"/>
            </a:xfrm>
            <a:prstGeom prst="rect">
              <a:avLst/>
            </a:prstGeom>
            <a:effectLst>
              <a:outerShdw blurRad="50800" dist="38100" dir="2700000" algn="tl" rotWithShape="0">
                <a:prstClr val="black">
                  <a:alpha val="40000"/>
                </a:prstClr>
              </a:outerShdw>
            </a:effectLst>
          </p:spPr>
        </p:pic>
        <p:pic>
          <p:nvPicPr>
            <p:cNvPr id="15" name="Afbeelding 8">
              <a:extLst>
                <a:ext uri="{FF2B5EF4-FFF2-40B4-BE49-F238E27FC236}">
                  <a16:creationId xmlns:a16="http://schemas.microsoft.com/office/drawing/2014/main" id="{C3C83067-3BA7-224C-BF46-076C386B9D7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26965" y="3569289"/>
              <a:ext cx="720495" cy="720000"/>
            </a:xfrm>
            <a:prstGeom prst="rect">
              <a:avLst/>
            </a:prstGeom>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7ABF9EEE-B3AA-FB45-87E9-4DA995B67EC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5046211" y="3569289"/>
              <a:ext cx="720000" cy="720000"/>
            </a:xfrm>
            <a:prstGeom prst="rect">
              <a:avLst/>
            </a:prstGeom>
            <a:effectLst>
              <a:outerShdw blurRad="50800" dist="38100" dir="2700000" algn="tl" rotWithShape="0">
                <a:prstClr val="black">
                  <a:alpha val="40000"/>
                </a:prstClr>
              </a:outerShdw>
            </a:effectLst>
          </p:spPr>
        </p:pic>
      </p:grpSp>
      <p:pic>
        <p:nvPicPr>
          <p:cNvPr id="3" name="Graphic 2">
            <a:hlinkClick r:id="rId7"/>
            <a:extLst>
              <a:ext uri="{FF2B5EF4-FFF2-40B4-BE49-F238E27FC236}">
                <a16:creationId xmlns:a16="http://schemas.microsoft.com/office/drawing/2014/main" id="{D7315FC6-B2C1-640E-043C-EB5AFB8C088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056640" y="3797482"/>
            <a:ext cx="1493938" cy="331986"/>
          </a:xfrm>
          <a:prstGeom prst="rect">
            <a:avLst/>
          </a:prstGeom>
        </p:spPr>
      </p:pic>
    </p:spTree>
    <p:extLst>
      <p:ext uri="{BB962C8B-B14F-4D97-AF65-F5344CB8AC3E}">
        <p14:creationId xmlns:p14="http://schemas.microsoft.com/office/powerpoint/2010/main" val="2618566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633129-B180-A148-A8A5-A451BC43419C}"/>
              </a:ext>
            </a:extLst>
          </p:cNvPr>
          <p:cNvSpPr>
            <a:spLocks noGrp="1"/>
          </p:cNvSpPr>
          <p:nvPr>
            <p:ph type="title"/>
          </p:nvPr>
        </p:nvSpPr>
        <p:spPr>
          <a:xfrm>
            <a:off x="635001" y="1052513"/>
            <a:ext cx="10923588" cy="2374900"/>
          </a:xfrm>
        </p:spPr>
        <p:txBody>
          <a:bodyPr>
            <a:normAutofit/>
          </a:bodyPr>
          <a:lstStyle/>
          <a:p>
            <a:r>
              <a:rPr lang="nl-NL" dirty="0"/>
              <a:t>Leerdoelen</a:t>
            </a:r>
          </a:p>
        </p:txBody>
      </p:sp>
      <p:sp>
        <p:nvSpPr>
          <p:cNvPr id="3" name="Tijdelijke aanduiding voor tekst 2">
            <a:extLst>
              <a:ext uri="{FF2B5EF4-FFF2-40B4-BE49-F238E27FC236}">
                <a16:creationId xmlns:a16="http://schemas.microsoft.com/office/drawing/2014/main" id="{6DA86140-9A75-EC49-B1D8-AEDB726242FA}"/>
              </a:ext>
            </a:extLst>
          </p:cNvPr>
          <p:cNvSpPr>
            <a:spLocks noGrp="1"/>
          </p:cNvSpPr>
          <p:nvPr>
            <p:ph type="body" sz="quarter" idx="13"/>
          </p:nvPr>
        </p:nvSpPr>
        <p:spPr>
          <a:xfrm>
            <a:off x="635001" y="3749487"/>
            <a:ext cx="3448627" cy="2471925"/>
          </a:xfrm>
        </p:spPr>
        <p:txBody>
          <a:bodyPr numCol="1">
            <a:normAutofit/>
          </a:bodyPr>
          <a:lstStyle/>
          <a:p>
            <a:pPr marL="457200" indent="-457200">
              <a:buFont typeface="+mj-lt"/>
              <a:buAutoNum type="arabicPeriod"/>
            </a:pPr>
            <a:r>
              <a:rPr lang="nl-NL" dirty="0">
                <a:latin typeface="+mj-lt"/>
              </a:rPr>
              <a:t>Je weet uit welke onderdelen studiefinanciering voor niveau 1 en 2 bestaat.</a:t>
            </a:r>
          </a:p>
          <a:p>
            <a:pPr marL="457200" indent="-457200">
              <a:buFont typeface="+mj-lt"/>
              <a:buAutoNum type="arabicPeriod"/>
            </a:pPr>
            <a:endParaRPr lang="nl-NL" dirty="0">
              <a:latin typeface="+mj-lt"/>
            </a:endParaRPr>
          </a:p>
        </p:txBody>
      </p:sp>
      <p:sp>
        <p:nvSpPr>
          <p:cNvPr id="6" name="Tijdelijke aanduiding voor dianummer 5">
            <a:extLst>
              <a:ext uri="{FF2B5EF4-FFF2-40B4-BE49-F238E27FC236}">
                <a16:creationId xmlns:a16="http://schemas.microsoft.com/office/drawing/2014/main" id="{C7D5F1CD-CE2B-A847-BE78-321936F78F93}"/>
              </a:ext>
            </a:extLst>
          </p:cNvPr>
          <p:cNvSpPr>
            <a:spLocks noGrp="1"/>
          </p:cNvSpPr>
          <p:nvPr>
            <p:ph type="sldNum" sz="quarter" idx="16"/>
          </p:nvPr>
        </p:nvSpPr>
        <p:spPr/>
        <p:txBody>
          <a:bodyPr/>
          <a:lstStyle/>
          <a:p>
            <a:fld id="{10A0A6AF-03C5-477E-939A-E28F7E7F05EA}" type="slidenum">
              <a:rPr lang="nl-NL" smtClean="0"/>
              <a:pPr/>
              <a:t>3</a:t>
            </a:fld>
            <a:endParaRPr lang="nl-NL" dirty="0"/>
          </a:p>
        </p:txBody>
      </p:sp>
      <p:sp>
        <p:nvSpPr>
          <p:cNvPr id="7" name="Tijdelijke aanduiding voor tekst 2">
            <a:extLst>
              <a:ext uri="{FF2B5EF4-FFF2-40B4-BE49-F238E27FC236}">
                <a16:creationId xmlns:a16="http://schemas.microsoft.com/office/drawing/2014/main" id="{274629CC-F7B4-BB45-96D6-E9879EDB91E5}"/>
              </a:ext>
            </a:extLst>
          </p:cNvPr>
          <p:cNvSpPr txBox="1">
            <a:spLocks/>
          </p:cNvSpPr>
          <p:nvPr/>
        </p:nvSpPr>
        <p:spPr>
          <a:xfrm>
            <a:off x="4371687" y="3749487"/>
            <a:ext cx="3448627" cy="2471925"/>
          </a:xfrm>
          <a:prstGeom prst="rect">
            <a:avLst/>
          </a:prstGeom>
        </p:spPr>
        <p:txBody>
          <a:bodyPr vert="horz" lIns="91440" tIns="45720" rIns="91440" bIns="45720" numCol="1" spcCol="468000" rtlCol="0">
            <a:norm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marL="457200" indent="-457200">
              <a:buFont typeface="+mj-lt"/>
              <a:buAutoNum type="arabicPeriod" startAt="2"/>
            </a:pPr>
            <a:r>
              <a:rPr lang="nl-NL" dirty="0">
                <a:latin typeface="+mj-lt"/>
              </a:rPr>
              <a:t>Je weet hoe je studiefinanciering kunt aanvragen en stoppen in Mijn DUO.</a:t>
            </a:r>
          </a:p>
        </p:txBody>
      </p:sp>
      <p:sp>
        <p:nvSpPr>
          <p:cNvPr id="8" name="Tijdelijke aanduiding voor tekst 2">
            <a:extLst>
              <a:ext uri="{FF2B5EF4-FFF2-40B4-BE49-F238E27FC236}">
                <a16:creationId xmlns:a16="http://schemas.microsoft.com/office/drawing/2014/main" id="{6A39E852-4421-2142-BBB4-0CC243A3A4C4}"/>
              </a:ext>
            </a:extLst>
          </p:cNvPr>
          <p:cNvSpPr txBox="1">
            <a:spLocks/>
          </p:cNvSpPr>
          <p:nvPr/>
        </p:nvSpPr>
        <p:spPr>
          <a:xfrm>
            <a:off x="8108372" y="3749486"/>
            <a:ext cx="3448627" cy="2471925"/>
          </a:xfrm>
          <a:prstGeom prst="rect">
            <a:avLst/>
          </a:prstGeom>
        </p:spPr>
        <p:txBody>
          <a:bodyPr vert="horz" lIns="91440" tIns="45720" rIns="91440" bIns="45720" numCol="1" spcCol="468000" rtlCol="0">
            <a:norm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marL="457200" indent="-457200">
              <a:buFont typeface="+mj-lt"/>
              <a:buAutoNum type="arabicPeriod" startAt="3"/>
            </a:pPr>
            <a:r>
              <a:rPr lang="nl-NL" dirty="0">
                <a:latin typeface="+mj-lt"/>
                <a:sym typeface="Calibri"/>
              </a:rPr>
              <a:t>Je weet wat je kunt krijgen, maar ook wat je zelf moet betalen. </a:t>
            </a:r>
            <a:endParaRPr lang="nl-NL" dirty="0">
              <a:latin typeface="+mj-lt"/>
            </a:endParaRPr>
          </a:p>
        </p:txBody>
      </p:sp>
    </p:spTree>
    <p:extLst>
      <p:ext uri="{BB962C8B-B14F-4D97-AF65-F5344CB8AC3E}">
        <p14:creationId xmlns:p14="http://schemas.microsoft.com/office/powerpoint/2010/main" val="658071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jdelijke aanduiding voor tekst 12">
            <a:extLst>
              <a:ext uri="{FF2B5EF4-FFF2-40B4-BE49-F238E27FC236}">
                <a16:creationId xmlns:a16="http://schemas.microsoft.com/office/drawing/2014/main" id="{A1949F21-3E93-A440-A1BA-0E11E6CCA789}"/>
              </a:ext>
            </a:extLst>
          </p:cNvPr>
          <p:cNvSpPr>
            <a:spLocks noGrp="1"/>
          </p:cNvSpPr>
          <p:nvPr>
            <p:ph type="body" sz="quarter" idx="15"/>
          </p:nvPr>
        </p:nvSpPr>
        <p:spPr>
          <a:xfrm>
            <a:off x="635000" y="3073138"/>
            <a:ext cx="5005388" cy="3151875"/>
          </a:xfrm>
        </p:spPr>
        <p:txBody>
          <a:bodyPr/>
          <a:lstStyle/>
          <a:p>
            <a:r>
              <a:rPr lang="nl-NL" dirty="0">
                <a:latin typeface="+mj-lt"/>
              </a:rPr>
              <a:t>Welke kosten heb je voor je opleiding?</a:t>
            </a:r>
          </a:p>
          <a:p>
            <a:r>
              <a:rPr lang="nl-NL" dirty="0">
                <a:latin typeface="+mj-lt"/>
              </a:rPr>
              <a:t>Welke andere kosten heb je?</a:t>
            </a:r>
          </a:p>
        </p:txBody>
      </p:sp>
      <p:sp>
        <p:nvSpPr>
          <p:cNvPr id="12" name="Titel 11">
            <a:extLst>
              <a:ext uri="{FF2B5EF4-FFF2-40B4-BE49-F238E27FC236}">
                <a16:creationId xmlns:a16="http://schemas.microsoft.com/office/drawing/2014/main" id="{ACC09060-4D92-DC49-BA2E-7E70FAA2879E}"/>
              </a:ext>
            </a:extLst>
          </p:cNvPr>
          <p:cNvSpPr>
            <a:spLocks noGrp="1"/>
          </p:cNvSpPr>
          <p:nvPr>
            <p:ph type="title"/>
          </p:nvPr>
        </p:nvSpPr>
        <p:spPr>
          <a:xfrm>
            <a:off x="634206" y="1051200"/>
            <a:ext cx="5004594" cy="1616586"/>
          </a:xfrm>
        </p:spPr>
        <p:txBody>
          <a:bodyPr>
            <a:noAutofit/>
          </a:bodyPr>
          <a:lstStyle/>
          <a:p>
            <a:r>
              <a:rPr lang="nl-NL" dirty="0"/>
              <a:t>Studeren…</a:t>
            </a:r>
            <a:br>
              <a:rPr lang="nl-NL" dirty="0"/>
            </a:br>
            <a:r>
              <a:rPr lang="nl-NL" dirty="0"/>
              <a:t>hoe betaal je dat?</a:t>
            </a:r>
          </a:p>
        </p:txBody>
      </p:sp>
      <p:sp>
        <p:nvSpPr>
          <p:cNvPr id="7" name="Tijdelijke aanduiding voor dianummer 6">
            <a:extLst>
              <a:ext uri="{FF2B5EF4-FFF2-40B4-BE49-F238E27FC236}">
                <a16:creationId xmlns:a16="http://schemas.microsoft.com/office/drawing/2014/main" id="{15B8D270-A4D1-2D42-87E8-E7FF382409A7}"/>
              </a:ext>
            </a:extLst>
          </p:cNvPr>
          <p:cNvSpPr>
            <a:spLocks noGrp="1"/>
          </p:cNvSpPr>
          <p:nvPr>
            <p:ph type="sldNum" sz="quarter" idx="27"/>
          </p:nvPr>
        </p:nvSpPr>
        <p:spPr/>
        <p:txBody>
          <a:bodyPr/>
          <a:lstStyle/>
          <a:p>
            <a:fld id="{10A0A6AF-03C5-477E-939A-E28F7E7F05EA}" type="slidenum">
              <a:rPr lang="nl-NL" smtClean="0"/>
              <a:pPr/>
              <a:t>4</a:t>
            </a:fld>
            <a:endParaRPr lang="nl-NL" dirty="0"/>
          </a:p>
        </p:txBody>
      </p:sp>
      <p:graphicFrame>
        <p:nvGraphicFramePr>
          <p:cNvPr id="16" name="Diagram 15">
            <a:extLst>
              <a:ext uri="{FF2B5EF4-FFF2-40B4-BE49-F238E27FC236}">
                <a16:creationId xmlns:a16="http://schemas.microsoft.com/office/drawing/2014/main" id="{0563EF99-A1AA-894E-A11A-AEE794495207}"/>
              </a:ext>
            </a:extLst>
          </p:cNvPr>
          <p:cNvGraphicFramePr/>
          <p:nvPr>
            <p:extLst>
              <p:ext uri="{D42A27DB-BD31-4B8C-83A1-F6EECF244321}">
                <p14:modId xmlns:p14="http://schemas.microsoft.com/office/powerpoint/2010/main" val="1485965122"/>
              </p:ext>
            </p:extLst>
          </p:nvPr>
        </p:nvGraphicFramePr>
        <p:xfrm>
          <a:off x="4991893" y="844605"/>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257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03679A"/>
                </a:solidFill>
              </a:rPr>
              <a:t>Video Studiefinanciering</a:t>
            </a:r>
          </a:p>
        </p:txBody>
      </p:sp>
      <p:sp>
        <p:nvSpPr>
          <p:cNvPr id="5" name="Tijdelijke aanduiding voor dianummer 4"/>
          <p:cNvSpPr>
            <a:spLocks noGrp="1"/>
          </p:cNvSpPr>
          <p:nvPr>
            <p:ph type="sldNum" sz="quarter" idx="12"/>
          </p:nvPr>
        </p:nvSpPr>
        <p:spPr/>
        <p:txBody>
          <a:bodyPr/>
          <a:lstStyle/>
          <a:p>
            <a:fld id="{10A0A6AF-03C5-477E-939A-E28F7E7F05EA}" type="slidenum">
              <a:rPr lang="nl-NL" smtClean="0"/>
              <a:pPr/>
              <a:t>5</a:t>
            </a:fld>
            <a:endParaRPr lang="nl-NL" dirty="0"/>
          </a:p>
        </p:txBody>
      </p:sp>
      <p:pic>
        <p:nvPicPr>
          <p:cNvPr id="6" name="Graphic 5">
            <a:hlinkClick r:id="rId3"/>
            <a:extLst>
              <a:ext uri="{FF2B5EF4-FFF2-40B4-BE49-F238E27FC236}">
                <a16:creationId xmlns:a16="http://schemas.microsoft.com/office/drawing/2014/main" id="{17CB6357-D11F-8A45-8510-6014197862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016027" y="3503808"/>
            <a:ext cx="4159946" cy="924432"/>
          </a:xfrm>
          <a:prstGeom prst="rect">
            <a:avLst/>
          </a:prstGeom>
        </p:spPr>
      </p:pic>
    </p:spTree>
    <p:extLst>
      <p:ext uri="{BB962C8B-B14F-4D97-AF65-F5344CB8AC3E}">
        <p14:creationId xmlns:p14="http://schemas.microsoft.com/office/powerpoint/2010/main" val="1243703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C77E13A-7B9C-9747-80FB-A4DF338F0C6C}"/>
              </a:ext>
            </a:extLst>
          </p:cNvPr>
          <p:cNvSpPr>
            <a:spLocks noGrp="1"/>
          </p:cNvSpPr>
          <p:nvPr>
            <p:ph type="title"/>
          </p:nvPr>
        </p:nvSpPr>
        <p:spPr/>
        <p:txBody>
          <a:bodyPr>
            <a:normAutofit/>
          </a:bodyPr>
          <a:lstStyle/>
          <a:p>
            <a:r>
              <a:rPr lang="nl-NL">
                <a:solidFill>
                  <a:srgbClr val="03679A"/>
                </a:solidFill>
              </a:rPr>
              <a:t>Opdracht 1 - Studiefinanciering</a:t>
            </a:r>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latin typeface="RijksoverheidSansText" panose="020B0503040202060203" pitchFamily="34" charset="0"/>
              </a:rPr>
              <a:pPr/>
              <a:t>6</a:t>
            </a:fld>
            <a:endParaRPr lang="nl-NL" dirty="0">
              <a:latin typeface="RijksoverheidSansText" panose="020B0503040202060203" pitchFamily="34" charset="0"/>
            </a:endParaRPr>
          </a:p>
        </p:txBody>
      </p:sp>
      <p:pic>
        <p:nvPicPr>
          <p:cNvPr id="2" name="Picture 1">
            <a:extLst>
              <a:ext uri="{FF2B5EF4-FFF2-40B4-BE49-F238E27FC236}">
                <a16:creationId xmlns:a16="http://schemas.microsoft.com/office/drawing/2014/main" id="{DE4DAF17-D965-7345-8279-EAC5AE7E55AF}"/>
              </a:ext>
            </a:extLst>
          </p:cNvPr>
          <p:cNvPicPr>
            <a:picLocks noChangeAspect="1"/>
          </p:cNvPicPr>
          <p:nvPr/>
        </p:nvPicPr>
        <p:blipFill>
          <a:blip r:embed="rId3"/>
          <a:stretch>
            <a:fillRect/>
          </a:stretch>
        </p:blipFill>
        <p:spPr>
          <a:xfrm>
            <a:off x="860716" y="5545465"/>
            <a:ext cx="360000" cy="360000"/>
          </a:xfrm>
          <a:prstGeom prst="rect">
            <a:avLst/>
          </a:prstGeom>
        </p:spPr>
      </p:pic>
      <p:pic>
        <p:nvPicPr>
          <p:cNvPr id="5" name="Picture 4">
            <a:extLst>
              <a:ext uri="{FF2B5EF4-FFF2-40B4-BE49-F238E27FC236}">
                <a16:creationId xmlns:a16="http://schemas.microsoft.com/office/drawing/2014/main" id="{14EF11C2-1AD6-8841-A49D-06BE8244FE0F}"/>
              </a:ext>
            </a:extLst>
          </p:cNvPr>
          <p:cNvPicPr>
            <a:picLocks noChangeAspect="1"/>
          </p:cNvPicPr>
          <p:nvPr/>
        </p:nvPicPr>
        <p:blipFill>
          <a:blip r:embed="rId4"/>
          <a:stretch>
            <a:fillRect/>
          </a:stretch>
        </p:blipFill>
        <p:spPr>
          <a:xfrm>
            <a:off x="862025" y="3249000"/>
            <a:ext cx="360000" cy="360000"/>
          </a:xfrm>
          <a:prstGeom prst="rect">
            <a:avLst/>
          </a:prstGeom>
        </p:spPr>
      </p:pic>
      <p:pic>
        <p:nvPicPr>
          <p:cNvPr id="7" name="Picture 6">
            <a:extLst>
              <a:ext uri="{FF2B5EF4-FFF2-40B4-BE49-F238E27FC236}">
                <a16:creationId xmlns:a16="http://schemas.microsoft.com/office/drawing/2014/main" id="{9DCEF8CB-C210-9545-A290-3CFCE20488EA}"/>
              </a:ext>
            </a:extLst>
          </p:cNvPr>
          <p:cNvPicPr>
            <a:picLocks noChangeAspect="1"/>
          </p:cNvPicPr>
          <p:nvPr/>
        </p:nvPicPr>
        <p:blipFill>
          <a:blip r:embed="rId5"/>
          <a:stretch>
            <a:fillRect/>
          </a:stretch>
        </p:blipFill>
        <p:spPr>
          <a:xfrm>
            <a:off x="862025" y="4526945"/>
            <a:ext cx="360000" cy="360000"/>
          </a:xfrm>
          <a:prstGeom prst="rect">
            <a:avLst/>
          </a:prstGeom>
        </p:spPr>
      </p:pic>
      <p:pic>
        <p:nvPicPr>
          <p:cNvPr id="8" name="Picture 7">
            <a:extLst>
              <a:ext uri="{FF2B5EF4-FFF2-40B4-BE49-F238E27FC236}">
                <a16:creationId xmlns:a16="http://schemas.microsoft.com/office/drawing/2014/main" id="{AFFB38F0-A820-6A4E-9962-C64089C9431F}"/>
              </a:ext>
            </a:extLst>
          </p:cNvPr>
          <p:cNvPicPr>
            <a:picLocks noChangeAspect="1"/>
          </p:cNvPicPr>
          <p:nvPr/>
        </p:nvPicPr>
        <p:blipFill>
          <a:blip r:embed="rId6"/>
          <a:stretch>
            <a:fillRect/>
          </a:stretch>
        </p:blipFill>
        <p:spPr>
          <a:xfrm>
            <a:off x="812670" y="2358771"/>
            <a:ext cx="458710" cy="360000"/>
          </a:xfrm>
          <a:prstGeom prst="rect">
            <a:avLst/>
          </a:prstGeom>
        </p:spPr>
      </p:pic>
      <p:sp>
        <p:nvSpPr>
          <p:cNvPr id="22" name="Content Placeholder 4">
            <a:extLst>
              <a:ext uri="{FF2B5EF4-FFF2-40B4-BE49-F238E27FC236}">
                <a16:creationId xmlns:a16="http://schemas.microsoft.com/office/drawing/2014/main" id="{33DF54A3-834B-1344-BCF8-8CDACE8E556B}"/>
              </a:ext>
            </a:extLst>
          </p:cNvPr>
          <p:cNvSpPr txBox="1">
            <a:spLocks/>
          </p:cNvSpPr>
          <p:nvPr/>
        </p:nvSpPr>
        <p:spPr>
          <a:xfrm>
            <a:off x="1727777" y="2302114"/>
            <a:ext cx="7283106" cy="3931928"/>
          </a:xfrm>
          <a:prstGeom prst="rect">
            <a:avLst/>
          </a:prstGeom>
        </p:spPr>
        <p:txBody>
          <a:bodyPr numCol="1"/>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marL="0" indent="0">
              <a:buNone/>
            </a:pPr>
            <a:r>
              <a:rPr lang="en-US" dirty="0"/>
              <a:t>Werk </a:t>
            </a:r>
            <a:r>
              <a:rPr lang="en-US" dirty="0" err="1"/>
              <a:t>zelfstandig</a:t>
            </a:r>
            <a:r>
              <a:rPr lang="en-US" dirty="0"/>
              <a:t> of in </a:t>
            </a:r>
            <a:r>
              <a:rPr lang="en-US" dirty="0" err="1"/>
              <a:t>tweetallen</a:t>
            </a:r>
            <a:endParaRPr lang="en-US" dirty="0"/>
          </a:p>
          <a:p>
            <a:pPr marL="0" indent="0">
              <a:buNone/>
            </a:pPr>
            <a:endParaRPr lang="en-US" dirty="0"/>
          </a:p>
          <a:p>
            <a:pPr marL="0" indent="0">
              <a:buNone/>
            </a:pPr>
            <a:r>
              <a:rPr lang="en-US" dirty="0" err="1"/>
              <a:t>Gebruik</a:t>
            </a:r>
            <a:r>
              <a:rPr lang="en-US" dirty="0"/>
              <a:t> duo.nl &gt; Geld </a:t>
            </a:r>
            <a:r>
              <a:rPr lang="en-US" dirty="0" err="1"/>
              <a:t>voor</a:t>
            </a:r>
            <a:r>
              <a:rPr lang="en-US" dirty="0"/>
              <a:t> school en </a:t>
            </a:r>
            <a:r>
              <a:rPr lang="en-US" dirty="0" err="1"/>
              <a:t>studie</a:t>
            </a:r>
            <a:r>
              <a:rPr lang="en-US" dirty="0"/>
              <a:t>  (</a:t>
            </a:r>
            <a:r>
              <a:rPr lang="en-US" dirty="0">
                <a:solidFill>
                  <a:srgbClr val="03679A"/>
                </a:solidFill>
                <a:hlinkClick r:id="rId7"/>
              </a:rPr>
              <a:t>bit.ly/2nxPjHu</a:t>
            </a:r>
            <a:r>
              <a:rPr lang="en-US" dirty="0"/>
              <a:t>)</a:t>
            </a:r>
          </a:p>
          <a:p>
            <a:pPr>
              <a:buFont typeface="Arial" charset="0"/>
              <a:buChar char="•"/>
            </a:pPr>
            <a:endParaRPr lang="en-US" dirty="0"/>
          </a:p>
          <a:p>
            <a:pPr marL="0" indent="0">
              <a:buNone/>
            </a:pPr>
            <a:r>
              <a:rPr lang="en-US" dirty="0"/>
              <a:t>7 </a:t>
            </a:r>
            <a:r>
              <a:rPr lang="en-US" dirty="0" err="1"/>
              <a:t>minuten</a:t>
            </a:r>
            <a:endParaRPr lang="en-US" dirty="0"/>
          </a:p>
          <a:p>
            <a:pPr>
              <a:buFont typeface="Arial" charset="0"/>
              <a:buChar char="•"/>
            </a:pPr>
            <a:endParaRPr lang="en-US" dirty="0"/>
          </a:p>
          <a:p>
            <a:pPr marL="0" indent="0">
              <a:buNone/>
            </a:pPr>
            <a:r>
              <a:rPr lang="en-US" dirty="0" err="1"/>
              <a:t>Nabespreken</a:t>
            </a:r>
            <a:r>
              <a:rPr lang="en-US" dirty="0"/>
              <a:t> met de </a:t>
            </a:r>
            <a:r>
              <a:rPr lang="en-US" dirty="0" err="1"/>
              <a:t>groep</a:t>
            </a:r>
            <a:endParaRPr lang="en-US" dirty="0"/>
          </a:p>
        </p:txBody>
      </p:sp>
      <p:pic>
        <p:nvPicPr>
          <p:cNvPr id="14" name="Picture 13">
            <a:extLst>
              <a:ext uri="{FF2B5EF4-FFF2-40B4-BE49-F238E27FC236}">
                <a16:creationId xmlns:a16="http://schemas.microsoft.com/office/drawing/2014/main" id="{3BA7C3B7-584E-8744-93C3-A62D1A8C63E9}"/>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9629627" y="3106701"/>
            <a:ext cx="1695600" cy="2396637"/>
          </a:xfrm>
          <a:prstGeom prst="rect">
            <a:avLst/>
          </a:prstGeom>
          <a:effectLst>
            <a:outerShdw blurRad="63500" sx="102000" sy="102000" algn="ctr" rotWithShape="0">
              <a:prstClr val="black">
                <a:alpha val="40000"/>
              </a:prstClr>
            </a:outerShdw>
          </a:effectLst>
        </p:spPr>
      </p:pic>
      <p:pic>
        <p:nvPicPr>
          <p:cNvPr id="10" name="Picture 9">
            <a:extLst>
              <a:ext uri="{FF2B5EF4-FFF2-40B4-BE49-F238E27FC236}">
                <a16:creationId xmlns:a16="http://schemas.microsoft.com/office/drawing/2014/main" id="{FC2A12C7-B49E-6245-A098-BF1A5DA404C4}"/>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9211967" y="2715979"/>
            <a:ext cx="1695600" cy="239663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377032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881697-ED2A-884D-8CA9-DC40111ED317}"/>
              </a:ext>
            </a:extLst>
          </p:cNvPr>
          <p:cNvSpPr>
            <a:spLocks noGrp="1"/>
          </p:cNvSpPr>
          <p:nvPr>
            <p:ph type="title"/>
          </p:nvPr>
        </p:nvSpPr>
        <p:spPr/>
        <p:txBody>
          <a:bodyPr>
            <a:normAutofit/>
          </a:bodyPr>
          <a:lstStyle/>
          <a:p>
            <a:r>
              <a:rPr lang="nl-NL">
                <a:solidFill>
                  <a:srgbClr val="03679A"/>
                </a:solidFill>
              </a:rPr>
              <a:t>Opdracht 1 - Studiefinanciering</a:t>
            </a:r>
          </a:p>
        </p:txBody>
      </p:sp>
      <p:sp>
        <p:nvSpPr>
          <p:cNvPr id="6" name="Tijdelijke aanduiding voor dianummer 5"/>
          <p:cNvSpPr>
            <a:spLocks noGrp="1"/>
          </p:cNvSpPr>
          <p:nvPr>
            <p:ph type="sldNum" sz="quarter" idx="12"/>
          </p:nvPr>
        </p:nvSpPr>
        <p:spPr/>
        <p:txBody>
          <a:bodyPr/>
          <a:lstStyle/>
          <a:p>
            <a:fld id="{10A0A6AF-03C5-477E-939A-E28F7E7F05EA}" type="slidenum">
              <a:rPr lang="nl-NL" smtClean="0"/>
              <a:pPr/>
              <a:t>7</a:t>
            </a:fld>
            <a:endParaRPr lang="nl-NL" dirty="0"/>
          </a:p>
        </p:txBody>
      </p:sp>
      <p:sp>
        <p:nvSpPr>
          <p:cNvPr id="2" name="Tijdelijke aanduiding voor inhoud 1"/>
          <p:cNvSpPr>
            <a:spLocks noGrp="1"/>
          </p:cNvSpPr>
          <p:nvPr>
            <p:ph idx="4294967295"/>
          </p:nvPr>
        </p:nvSpPr>
        <p:spPr>
          <a:xfrm>
            <a:off x="1268413" y="2289175"/>
            <a:ext cx="10923587" cy="2707031"/>
          </a:xfrm>
        </p:spPr>
        <p:txBody>
          <a:bodyPr numCol="1">
            <a:normAutofit/>
          </a:bodyPr>
          <a:lstStyle/>
          <a:p>
            <a:pPr marL="0" indent="0">
              <a:buNone/>
            </a:pPr>
            <a:r>
              <a:rPr lang="nl-NL" b="1" dirty="0"/>
              <a:t>A. Een basisbeurs voor een mbo 1 of 2 opleiding is:</a:t>
            </a:r>
          </a:p>
          <a:p>
            <a:pPr marL="0" indent="0">
              <a:buNone/>
            </a:pPr>
            <a:endParaRPr lang="nl-NL" b="1" dirty="0"/>
          </a:p>
          <a:p>
            <a:pPr>
              <a:buFont typeface="Wingdings" panose="05000000000000000000" pitchFamily="2" charset="2"/>
              <a:buChar char="q"/>
            </a:pPr>
            <a:r>
              <a:rPr lang="nl-NL" dirty="0"/>
              <a:t>Een gift</a:t>
            </a:r>
          </a:p>
          <a:p>
            <a:pPr>
              <a:buFont typeface="Wingdings" panose="05000000000000000000" pitchFamily="2" charset="2"/>
              <a:buChar char="q"/>
            </a:pPr>
            <a:r>
              <a:rPr lang="nl-NL" dirty="0"/>
              <a:t>Een lening</a:t>
            </a:r>
          </a:p>
          <a:p>
            <a:pPr>
              <a:buFont typeface="Wingdings" panose="05000000000000000000" pitchFamily="2" charset="2"/>
              <a:buChar char="q"/>
            </a:pPr>
            <a:r>
              <a:rPr lang="nl-NL" dirty="0"/>
              <a:t>Een lening met rente</a:t>
            </a:r>
            <a:endParaRPr lang="nl-NL" b="1" dirty="0"/>
          </a:p>
          <a:p>
            <a:pPr marL="0" indent="0">
              <a:buNone/>
            </a:pPr>
            <a:endParaRPr lang="nl-NL" dirty="0"/>
          </a:p>
        </p:txBody>
      </p:sp>
      <p:sp>
        <p:nvSpPr>
          <p:cNvPr id="8" name="Lachebekje 7"/>
          <p:cNvSpPr/>
          <p:nvPr/>
        </p:nvSpPr>
        <p:spPr>
          <a:xfrm>
            <a:off x="1304989" y="3308799"/>
            <a:ext cx="284400" cy="284400"/>
          </a:xfrm>
          <a:prstGeom prst="smileyFace">
            <a:avLst/>
          </a:prstGeom>
          <a:solidFill>
            <a:schemeClr val="accent2">
              <a:lumMod val="40000"/>
              <a:lumOff val="60000"/>
            </a:schemeClr>
          </a:solidFill>
          <a:ln>
            <a:solidFill>
              <a:schemeClr val="tx1">
                <a:lumMod val="95000"/>
                <a:lumOff val="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sp>
        <p:nvSpPr>
          <p:cNvPr id="3" name="Rechthoek 2"/>
          <p:cNvSpPr/>
          <p:nvPr/>
        </p:nvSpPr>
        <p:spPr>
          <a:xfrm>
            <a:off x="1957029" y="5313101"/>
            <a:ext cx="8277942" cy="10298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solidFill>
                  <a:schemeClr val="bg1"/>
                </a:solidFill>
              </a:rPr>
              <a:t>Net als het studentenreisproduct.</a:t>
            </a:r>
          </a:p>
          <a:p>
            <a:pPr algn="ctr"/>
            <a:r>
              <a:rPr lang="nl-NL" sz="2000" dirty="0">
                <a:solidFill>
                  <a:schemeClr val="bg1"/>
                </a:solidFill>
              </a:rPr>
              <a:t>Heb je recht op de aanvullende beurs? Ook dit is een gift.</a:t>
            </a:r>
            <a:endParaRPr lang="nl-NL" dirty="0">
              <a:solidFill>
                <a:schemeClr val="bg1"/>
              </a:solidFill>
            </a:endParaRPr>
          </a:p>
        </p:txBody>
      </p:sp>
    </p:spTree>
    <p:extLst>
      <p:ext uri="{BB962C8B-B14F-4D97-AF65-F5344CB8AC3E}">
        <p14:creationId xmlns:p14="http://schemas.microsoft.com/office/powerpoint/2010/main" val="10780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10A0A6AF-03C5-477E-939A-E28F7E7F05EA}" type="slidenum">
              <a:rPr lang="nl-NL" smtClean="0"/>
              <a:pPr/>
              <a:t>8</a:t>
            </a:fld>
            <a:endParaRPr lang="nl-NL" dirty="0"/>
          </a:p>
        </p:txBody>
      </p:sp>
      <p:sp>
        <p:nvSpPr>
          <p:cNvPr id="8" name="Rechthoek 7"/>
          <p:cNvSpPr/>
          <p:nvPr/>
        </p:nvSpPr>
        <p:spPr>
          <a:xfrm>
            <a:off x="1126158" y="5547713"/>
            <a:ext cx="9939685" cy="7737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solidFill>
                  <a:schemeClr val="bg1"/>
                </a:solidFill>
              </a:rPr>
              <a:t>Vanaf haar 18</a:t>
            </a:r>
            <a:r>
              <a:rPr lang="nl-NL" sz="2000" baseline="30000" dirty="0">
                <a:solidFill>
                  <a:schemeClr val="bg1"/>
                </a:solidFill>
              </a:rPr>
              <a:t>e</a:t>
            </a:r>
            <a:r>
              <a:rPr lang="nl-NL" sz="2000" dirty="0">
                <a:solidFill>
                  <a:schemeClr val="bg1"/>
                </a:solidFill>
              </a:rPr>
              <a:t> kan Jaimy studiefinanciering op haar bankrekening krijgen.</a:t>
            </a:r>
            <a:endParaRPr lang="nl-NL" dirty="0">
              <a:solidFill>
                <a:schemeClr val="bg1"/>
              </a:solidFill>
            </a:endParaRPr>
          </a:p>
        </p:txBody>
      </p:sp>
      <p:sp>
        <p:nvSpPr>
          <p:cNvPr id="10" name="Title 6">
            <a:extLst>
              <a:ext uri="{FF2B5EF4-FFF2-40B4-BE49-F238E27FC236}">
                <a16:creationId xmlns:a16="http://schemas.microsoft.com/office/drawing/2014/main" id="{1C87A967-20E0-FD46-959B-06EB6AD4F8E3}"/>
              </a:ext>
            </a:extLst>
          </p:cNvPr>
          <p:cNvSpPr>
            <a:spLocks noGrp="1"/>
          </p:cNvSpPr>
          <p:nvPr>
            <p:ph type="title"/>
          </p:nvPr>
        </p:nvSpPr>
        <p:spPr>
          <a:xfrm>
            <a:off x="635000" y="1052513"/>
            <a:ext cx="10923588" cy="948047"/>
          </a:xfrm>
        </p:spPr>
        <p:txBody>
          <a:bodyPr>
            <a:normAutofit/>
          </a:bodyPr>
          <a:lstStyle/>
          <a:p>
            <a:r>
              <a:rPr lang="nl-NL">
                <a:solidFill>
                  <a:srgbClr val="03679A"/>
                </a:solidFill>
              </a:rPr>
              <a:t>Opdracht 1 - Studiefinanciering</a:t>
            </a:r>
          </a:p>
        </p:txBody>
      </p:sp>
      <p:sp>
        <p:nvSpPr>
          <p:cNvPr id="11" name="Tijdelijke aanduiding voor inhoud 1">
            <a:extLst>
              <a:ext uri="{FF2B5EF4-FFF2-40B4-BE49-F238E27FC236}">
                <a16:creationId xmlns:a16="http://schemas.microsoft.com/office/drawing/2014/main" id="{ACAB1F5A-3FB3-354F-A27E-9EBEBA290FC5}"/>
              </a:ext>
            </a:extLst>
          </p:cNvPr>
          <p:cNvSpPr txBox="1">
            <a:spLocks/>
          </p:cNvSpPr>
          <p:nvPr/>
        </p:nvSpPr>
        <p:spPr>
          <a:xfrm>
            <a:off x="1268413" y="2289175"/>
            <a:ext cx="10923587" cy="3094850"/>
          </a:xfrm>
          <a:prstGeom prst="rect">
            <a:avLst/>
          </a:prstGeom>
        </p:spPr>
        <p:txBody>
          <a:bodyPr vert="horz" lIns="91440" tIns="45720" rIns="91440" bIns="45720" numCol="1" rtlCol="0">
            <a:normAutofit lnSpcReduction="10000"/>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marL="0" indent="0">
              <a:buNone/>
            </a:pPr>
            <a:r>
              <a:rPr lang="nl-NL" b="1" dirty="0"/>
              <a:t>B. Jaimy is 16 jaar en doet een voltijd bol-opleiding </a:t>
            </a:r>
            <a:br>
              <a:rPr lang="nl-NL" b="1" dirty="0"/>
            </a:br>
            <a:r>
              <a:rPr lang="nl-NL" b="1" dirty="0"/>
              <a:t>niveau 2. Kruis aan waar ze recht op heeft.</a:t>
            </a:r>
          </a:p>
          <a:p>
            <a:pPr marL="0" indent="0">
              <a:buFont typeface="Verdana" panose="020B0604030504040204" pitchFamily="34" charset="0"/>
              <a:buNone/>
            </a:pPr>
            <a:endParaRPr lang="nl-NL" b="1" dirty="0"/>
          </a:p>
          <a:p>
            <a:pPr>
              <a:buFont typeface="Wingdings" panose="05000000000000000000" pitchFamily="2" charset="2"/>
              <a:buChar char="q"/>
            </a:pPr>
            <a:r>
              <a:rPr lang="nl-NL" dirty="0"/>
              <a:t>Basisbeurs</a:t>
            </a:r>
          </a:p>
          <a:p>
            <a:pPr>
              <a:buFont typeface="Wingdings" panose="05000000000000000000" pitchFamily="2" charset="2"/>
              <a:buChar char="q"/>
            </a:pPr>
            <a:r>
              <a:rPr lang="nl-NL" dirty="0"/>
              <a:t>Aanvullende beurs</a:t>
            </a:r>
          </a:p>
          <a:p>
            <a:pPr>
              <a:buFont typeface="Wingdings" panose="05000000000000000000" pitchFamily="2" charset="2"/>
              <a:buChar char="q"/>
            </a:pPr>
            <a:r>
              <a:rPr lang="nl-NL" dirty="0"/>
              <a:t>Lening</a:t>
            </a:r>
          </a:p>
          <a:p>
            <a:pPr>
              <a:buFont typeface="Wingdings" panose="05000000000000000000" pitchFamily="2" charset="2"/>
              <a:buChar char="q"/>
            </a:pPr>
            <a:r>
              <a:rPr lang="nl-NL" dirty="0"/>
              <a:t>Studentenreisproduct</a:t>
            </a:r>
          </a:p>
          <a:p>
            <a:pPr>
              <a:buFont typeface="Wingdings" panose="05000000000000000000" pitchFamily="2" charset="2"/>
              <a:buChar char="q"/>
            </a:pPr>
            <a:endParaRPr lang="nl-NL" dirty="0"/>
          </a:p>
          <a:p>
            <a:pPr marL="0" indent="0">
              <a:buFont typeface="Verdana" panose="020B0604030504040204" pitchFamily="34" charset="0"/>
              <a:buNone/>
            </a:pPr>
            <a:endParaRPr lang="nl-NL" dirty="0"/>
          </a:p>
        </p:txBody>
      </p:sp>
      <p:sp>
        <p:nvSpPr>
          <p:cNvPr id="13" name="Lachebekje 7">
            <a:extLst>
              <a:ext uri="{FF2B5EF4-FFF2-40B4-BE49-F238E27FC236}">
                <a16:creationId xmlns:a16="http://schemas.microsoft.com/office/drawing/2014/main" id="{BAE5775D-9F3C-E244-B649-806BA355CDE5}"/>
              </a:ext>
            </a:extLst>
          </p:cNvPr>
          <p:cNvSpPr/>
          <p:nvPr/>
        </p:nvSpPr>
        <p:spPr>
          <a:xfrm>
            <a:off x="1304989" y="4834159"/>
            <a:ext cx="284400" cy="284400"/>
          </a:xfrm>
          <a:prstGeom prst="smileyFace">
            <a:avLst/>
          </a:prstGeom>
          <a:solidFill>
            <a:schemeClr val="accent2">
              <a:lumMod val="40000"/>
              <a:lumOff val="60000"/>
            </a:schemeClr>
          </a:solidFill>
          <a:ln>
            <a:solidFill>
              <a:schemeClr val="tx1">
                <a:lumMod val="95000"/>
                <a:lumOff val="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12164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10A0A6AF-03C5-477E-939A-E28F7E7F05EA}" type="slidenum">
              <a:rPr lang="nl-NL" smtClean="0"/>
              <a:pPr/>
              <a:t>9</a:t>
            </a:fld>
            <a:endParaRPr lang="nl-NL" dirty="0"/>
          </a:p>
        </p:txBody>
      </p:sp>
      <p:sp>
        <p:nvSpPr>
          <p:cNvPr id="13" name="Title 6">
            <a:extLst>
              <a:ext uri="{FF2B5EF4-FFF2-40B4-BE49-F238E27FC236}">
                <a16:creationId xmlns:a16="http://schemas.microsoft.com/office/drawing/2014/main" id="{EE842A27-1D17-2C4F-9E6D-EE57822F38C5}"/>
              </a:ext>
            </a:extLst>
          </p:cNvPr>
          <p:cNvSpPr>
            <a:spLocks noGrp="1"/>
          </p:cNvSpPr>
          <p:nvPr>
            <p:ph type="title"/>
          </p:nvPr>
        </p:nvSpPr>
        <p:spPr>
          <a:xfrm>
            <a:off x="635000" y="1052513"/>
            <a:ext cx="10923588" cy="948047"/>
          </a:xfrm>
        </p:spPr>
        <p:txBody>
          <a:bodyPr>
            <a:normAutofit/>
          </a:bodyPr>
          <a:lstStyle/>
          <a:p>
            <a:r>
              <a:rPr lang="nl-NL">
                <a:solidFill>
                  <a:srgbClr val="03679A"/>
                </a:solidFill>
              </a:rPr>
              <a:t>Opdracht 1 - Studiefinanciering</a:t>
            </a:r>
          </a:p>
        </p:txBody>
      </p:sp>
      <p:sp>
        <p:nvSpPr>
          <p:cNvPr id="14" name="Tijdelijke aanduiding voor inhoud 1">
            <a:extLst>
              <a:ext uri="{FF2B5EF4-FFF2-40B4-BE49-F238E27FC236}">
                <a16:creationId xmlns:a16="http://schemas.microsoft.com/office/drawing/2014/main" id="{2F3C8033-B953-134A-82E0-04C7B2DA27DD}"/>
              </a:ext>
            </a:extLst>
          </p:cNvPr>
          <p:cNvSpPr txBox="1">
            <a:spLocks/>
          </p:cNvSpPr>
          <p:nvPr/>
        </p:nvSpPr>
        <p:spPr>
          <a:xfrm>
            <a:off x="1268413" y="2289175"/>
            <a:ext cx="10923587" cy="3094850"/>
          </a:xfrm>
          <a:prstGeom prst="rect">
            <a:avLst/>
          </a:prstGeom>
        </p:spPr>
        <p:txBody>
          <a:bodyPr vert="horz" lIns="91440" tIns="45720" rIns="91440" bIns="45720" numCol="1" rtlCol="0">
            <a:normAutofit lnSpcReduction="10000"/>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marL="0" indent="0">
              <a:buNone/>
            </a:pPr>
            <a:r>
              <a:rPr lang="nl-NL" b="1" dirty="0"/>
              <a:t>C. Boyd is 18 jaar en doet een voltijd bol-opleiding kok </a:t>
            </a:r>
            <a:br>
              <a:rPr lang="nl-NL" b="1" dirty="0"/>
            </a:br>
            <a:r>
              <a:rPr lang="nl-NL" b="1" dirty="0"/>
              <a:t>niveau 2. Wat kan hij aanvragen? </a:t>
            </a:r>
          </a:p>
          <a:p>
            <a:pPr marL="0" indent="0">
              <a:buFont typeface="Verdana" panose="020B0604030504040204" pitchFamily="34" charset="0"/>
              <a:buNone/>
            </a:pPr>
            <a:endParaRPr lang="nl-NL" b="1" dirty="0"/>
          </a:p>
          <a:p>
            <a:pPr>
              <a:buFont typeface="Wingdings" panose="05000000000000000000" pitchFamily="2" charset="2"/>
              <a:buChar char="q"/>
            </a:pPr>
            <a:r>
              <a:rPr lang="nl-NL" dirty="0"/>
              <a:t>Basisbeurs</a:t>
            </a:r>
          </a:p>
          <a:p>
            <a:pPr>
              <a:buFont typeface="Wingdings" panose="05000000000000000000" pitchFamily="2" charset="2"/>
              <a:buChar char="q"/>
            </a:pPr>
            <a:r>
              <a:rPr lang="nl-NL" dirty="0"/>
              <a:t>Aanvullende beurs</a:t>
            </a:r>
          </a:p>
          <a:p>
            <a:pPr>
              <a:buFont typeface="Wingdings" panose="05000000000000000000" pitchFamily="2" charset="2"/>
              <a:buChar char="q"/>
            </a:pPr>
            <a:r>
              <a:rPr lang="nl-NL" dirty="0"/>
              <a:t>Lening</a:t>
            </a:r>
          </a:p>
          <a:p>
            <a:pPr>
              <a:buFont typeface="Wingdings" panose="05000000000000000000" pitchFamily="2" charset="2"/>
              <a:buChar char="q"/>
            </a:pPr>
            <a:r>
              <a:rPr lang="nl-NL" dirty="0"/>
              <a:t>Studentenreisproduct</a:t>
            </a:r>
          </a:p>
          <a:p>
            <a:pPr>
              <a:buFont typeface="Wingdings" panose="05000000000000000000" pitchFamily="2" charset="2"/>
              <a:buChar char="q"/>
            </a:pPr>
            <a:endParaRPr lang="nl-NL" dirty="0"/>
          </a:p>
          <a:p>
            <a:pPr marL="0" indent="0">
              <a:buFont typeface="Verdana" panose="020B0604030504040204" pitchFamily="34" charset="0"/>
              <a:buNone/>
            </a:pPr>
            <a:endParaRPr lang="nl-NL" dirty="0"/>
          </a:p>
        </p:txBody>
      </p:sp>
      <p:sp>
        <p:nvSpPr>
          <p:cNvPr id="15" name="Lachebekje 7">
            <a:extLst>
              <a:ext uri="{FF2B5EF4-FFF2-40B4-BE49-F238E27FC236}">
                <a16:creationId xmlns:a16="http://schemas.microsoft.com/office/drawing/2014/main" id="{0A040DE3-4416-614E-BDCD-FE3C3657AF3E}"/>
              </a:ext>
            </a:extLst>
          </p:cNvPr>
          <p:cNvSpPr/>
          <p:nvPr/>
        </p:nvSpPr>
        <p:spPr>
          <a:xfrm>
            <a:off x="1304989" y="4834159"/>
            <a:ext cx="284400" cy="284400"/>
          </a:xfrm>
          <a:prstGeom prst="smileyFace">
            <a:avLst/>
          </a:prstGeom>
          <a:solidFill>
            <a:schemeClr val="accent2">
              <a:lumMod val="40000"/>
              <a:lumOff val="60000"/>
            </a:schemeClr>
          </a:solidFill>
          <a:ln>
            <a:solidFill>
              <a:schemeClr val="tx1">
                <a:lumMod val="95000"/>
                <a:lumOff val="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sp>
        <p:nvSpPr>
          <p:cNvPr id="16" name="Lachebekje 7">
            <a:extLst>
              <a:ext uri="{FF2B5EF4-FFF2-40B4-BE49-F238E27FC236}">
                <a16:creationId xmlns:a16="http://schemas.microsoft.com/office/drawing/2014/main" id="{FD63E28C-EE6F-2847-90C9-2A39D7ED2574}"/>
              </a:ext>
            </a:extLst>
          </p:cNvPr>
          <p:cNvSpPr/>
          <p:nvPr/>
        </p:nvSpPr>
        <p:spPr>
          <a:xfrm>
            <a:off x="1304989" y="4403344"/>
            <a:ext cx="284400" cy="284400"/>
          </a:xfrm>
          <a:prstGeom prst="smileyFace">
            <a:avLst/>
          </a:prstGeom>
          <a:solidFill>
            <a:schemeClr val="accent2">
              <a:lumMod val="40000"/>
              <a:lumOff val="60000"/>
            </a:schemeClr>
          </a:solidFill>
          <a:ln>
            <a:solidFill>
              <a:schemeClr val="tx1">
                <a:lumMod val="95000"/>
                <a:lumOff val="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sp>
        <p:nvSpPr>
          <p:cNvPr id="17" name="Lachebekje 7">
            <a:extLst>
              <a:ext uri="{FF2B5EF4-FFF2-40B4-BE49-F238E27FC236}">
                <a16:creationId xmlns:a16="http://schemas.microsoft.com/office/drawing/2014/main" id="{E2AA05E7-CFDB-3948-8AA5-97F15716B2A8}"/>
              </a:ext>
            </a:extLst>
          </p:cNvPr>
          <p:cNvSpPr/>
          <p:nvPr/>
        </p:nvSpPr>
        <p:spPr>
          <a:xfrm>
            <a:off x="1304989" y="3972529"/>
            <a:ext cx="284400" cy="284400"/>
          </a:xfrm>
          <a:prstGeom prst="smileyFace">
            <a:avLst/>
          </a:prstGeom>
          <a:solidFill>
            <a:schemeClr val="accent2">
              <a:lumMod val="40000"/>
              <a:lumOff val="60000"/>
            </a:schemeClr>
          </a:solidFill>
          <a:ln>
            <a:solidFill>
              <a:schemeClr val="tx1">
                <a:lumMod val="95000"/>
                <a:lumOff val="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sp>
        <p:nvSpPr>
          <p:cNvPr id="18" name="Lachebekje 7">
            <a:extLst>
              <a:ext uri="{FF2B5EF4-FFF2-40B4-BE49-F238E27FC236}">
                <a16:creationId xmlns:a16="http://schemas.microsoft.com/office/drawing/2014/main" id="{D755D2AA-A568-2A4C-9EED-9BB13FA7AB13}"/>
              </a:ext>
            </a:extLst>
          </p:cNvPr>
          <p:cNvSpPr/>
          <p:nvPr/>
        </p:nvSpPr>
        <p:spPr>
          <a:xfrm>
            <a:off x="1304989" y="3541714"/>
            <a:ext cx="284400" cy="284400"/>
          </a:xfrm>
          <a:prstGeom prst="smileyFace">
            <a:avLst/>
          </a:prstGeom>
          <a:solidFill>
            <a:schemeClr val="accent2">
              <a:lumMod val="40000"/>
              <a:lumOff val="60000"/>
            </a:schemeClr>
          </a:solidFill>
          <a:ln>
            <a:solidFill>
              <a:schemeClr val="tx1">
                <a:lumMod val="95000"/>
                <a:lumOff val="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906345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theme/theme1.xml><?xml version="1.0" encoding="utf-8"?>
<a:theme xmlns:a="http://schemas.openxmlformats.org/drawingml/2006/main" name="Rijkshuisstijl Violet">
  <a:themeElements>
    <a:clrScheme name="HEMELBLAUW">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2" id="{1F862852-E130-FD40-9A6A-A3AF458D6A75}" vid="{834BF983-AAF9-D848-A932-53ECF19A9806}"/>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Rijkshuisstijl Violet</Template>
  <TotalTime>25867</TotalTime>
  <Words>720</Words>
  <Application>Microsoft Office PowerPoint</Application>
  <PresentationFormat>Breedbeeld</PresentationFormat>
  <Paragraphs>185</Paragraphs>
  <Slides>24</Slides>
  <Notes>24</Notes>
  <HiddenSlides>1</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24</vt:i4>
      </vt:variant>
    </vt:vector>
  </HeadingPairs>
  <TitlesOfParts>
    <vt:vector size="32" baseType="lpstr">
      <vt:lpstr>Arial</vt:lpstr>
      <vt:lpstr>Calibri</vt:lpstr>
      <vt:lpstr>RijksoverheidSansHeadingTT</vt:lpstr>
      <vt:lpstr>RijksoverheidSansText</vt:lpstr>
      <vt:lpstr>Systeemlettertype regulier</vt:lpstr>
      <vt:lpstr>Verdana</vt:lpstr>
      <vt:lpstr>Wingdings</vt:lpstr>
      <vt:lpstr>Rijkshuisstijl Violet</vt:lpstr>
      <vt:lpstr>Studiefinanciering: dat regel je zo</vt:lpstr>
      <vt:lpstr>Docentenhandleiding</vt:lpstr>
      <vt:lpstr>Leerdoelen</vt:lpstr>
      <vt:lpstr>Studeren… hoe betaal je dat?</vt:lpstr>
      <vt:lpstr>Video Studiefinanciering</vt:lpstr>
      <vt:lpstr>Opdracht 1 - Studiefinanciering</vt:lpstr>
      <vt:lpstr>Opdracht 1 - Studiefinanciering</vt:lpstr>
      <vt:lpstr>Opdracht 1 - Studiefinanciering</vt:lpstr>
      <vt:lpstr>Opdracht 1 - Studiefinanciering</vt:lpstr>
      <vt:lpstr>Opdracht 1 - Studiefinanciering</vt:lpstr>
      <vt:lpstr>Opdracht 1 - Studiefinanciering</vt:lpstr>
      <vt:lpstr>Mijn DUO</vt:lpstr>
      <vt:lpstr>Opdracht 2 – Wat kun je krijgen? Reken het uit.</vt:lpstr>
      <vt:lpstr>Nabespreking</vt:lpstr>
      <vt:lpstr>Video Studiefinanciering en rente</vt:lpstr>
      <vt:lpstr>Opdracht 3A</vt:lpstr>
      <vt:lpstr>Quiz vraag!</vt:lpstr>
      <vt:lpstr>Antwoord: niet waar</vt:lpstr>
      <vt:lpstr>Lesgeld</vt:lpstr>
      <vt:lpstr>Diploma behaald?</vt:lpstr>
      <vt:lpstr>Doorstuderen naar mbo 3 of 4?  Geef dit zelf door via Mijn DUO</vt:lpstr>
      <vt:lpstr>Tot slot…</vt:lpstr>
      <vt:lpstr>PowerPoint-presentatie</vt:lpstr>
      <vt:lpstr>Meer weten?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Studiefinanciering: dat regel je zo</dc:title>
  <dc:creator>Microsoft Office-gebruiker</dc:creator>
  <cp:lastModifiedBy>Bakkers, Ellen</cp:lastModifiedBy>
  <cp:revision>190</cp:revision>
  <dcterms:created xsi:type="dcterms:W3CDTF">2018-09-20T08:09:46Z</dcterms:created>
  <dcterms:modified xsi:type="dcterms:W3CDTF">2025-01-13T12:54:24Z</dcterms:modified>
</cp:coreProperties>
</file>